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4"/>
  </p:sldMasterIdLst>
  <p:notesMasterIdLst>
    <p:notesMasterId r:id="rId6"/>
  </p:notesMasterIdLst>
  <p:handoutMasterIdLst>
    <p:handoutMasterId r:id="rId7"/>
  </p:handoutMasterIdLst>
  <p:sldIdLst>
    <p:sldId id="578" r:id="rId5"/>
  </p:sldIdLst>
  <p:sldSz cx="9144000" cy="6858000" type="screen4x3"/>
  <p:notesSz cx="6797675" cy="987266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bschnitt ohne Titel" id="{B73B64A5-E6F0-4C40-81EF-6DEAF0D510B4}">
          <p14:sldIdLst>
            <p14:sldId id="57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6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749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622C36-5F8C-4326-BFB6-F1FDFA7DDE56}" type="datetimeFigureOut">
              <a:rPr lang="de-CH" smtClean="0"/>
              <a:t>05.06.2025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377319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D17300-2250-4EC1-89EC-081B2FF1D2A3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909367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6C7729-0CDA-4204-B3E9-C41E6CAF3148}" type="datetimeFigureOut">
              <a:rPr lang="de-CH" smtClean="0"/>
              <a:t>05.06.2025</a:t>
            </a:fld>
            <a:endParaRPr lang="de-CH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68D3DD-CC21-424B-8AD3-81F29471323F}" type="slidenum">
              <a:rPr lang="de-CH" smtClean="0"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640918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77D985F-7E68-40D7-9364-C67DF37A4B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09DDEAD-84BC-8029-C018-B1CF08015F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56CD173-B8A1-0B76-CEBE-64C5CE6DE0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4B118-FA05-4C0E-A810-47B493CA0D39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2679529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5B13859-F98B-023C-B4C4-ADBB9043F2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B50AB65-6511-2DA1-812F-E0D54FF7D8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01B35CA-8A07-1D39-53C1-17E2FF884D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2B5286-1C60-4F9E-B0A2-58EC702D5AE8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957447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3C00993-F491-2E46-F4CE-55B66FB725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0C3C2B8-4045-9075-CE87-4D9E3513B3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9E9F60A-B146-ADDA-01A9-A689C83B28A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A7D7D4-D7FA-49BE-B36F-89A35EBAB322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1092239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C16A71-5FBC-470B-65A5-A632F24674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73AACB-B4D7-1DB2-B9B1-CC42E8E357C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663047-5606-C9A3-49B3-14EDA55955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6C3A05-1C68-4BB4-B8A6-63810B89156A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2534342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2862294-0940-5891-1DC8-7A6B6DCB922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A7F5B8D-1BD2-E4AF-2B00-B289D054E65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33E9617-45C1-2F0F-5154-2D39825F87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524095-3E77-4AD3-8A48-7835E525E926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2883811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9C52F7A-2F5E-8D4D-7EAA-3F9A4E834E8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3EFF91D-B0DB-FE77-928B-0B2A4AC87BE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D5A90F8-78F5-ECC8-24E3-B907E5E336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0F0A7-0400-4842-8DB5-5B4BE48D64FB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1999258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CE5C0D62-B698-4735-0066-343AED0B31D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5D0BB9F6-1B40-CCC4-AD8A-6D4E91F499D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E1B3C58-1424-DF99-591F-9CAB0E0B67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E3A673-3B8F-45B3-A452-258651E6CE2D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1814585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261F4A-3389-92EC-CCB1-C3388509E6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F0916E-CCDE-9F14-3E30-28A4A864B39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2D53C3-FB10-8266-A7A8-F92119505A3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AC8DF5-DC16-42FE-A0F6-39601F8450A4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2328697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CH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A2A114-946E-4E56-B187-EEE3B668DC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EC1A49-ADDE-330F-272B-7F58924471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DD764C-F420-93EB-385D-43ED43CC25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571EB-D1C2-423A-B684-43B8DFFBB170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2881551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75B92CE-5818-4EC5-E8D4-1E6176B688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AC28CD2-064C-555F-CBB9-BB84B07930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62427DE-2F1C-0ADB-6112-8053832095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3DE3C-ABAE-4F64-B467-96B92DCD7C35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2667672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B39A320-42E4-0454-866B-4E2D0A7B0F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F14049D-6446-6251-7DA2-94F2938F05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26D72BB-2490-2381-2829-351E253799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84F1D-37F2-4C2E-B5EB-D9070477E09D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9537091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DAA4A3-845A-4A4E-49F2-B8BA636543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4064CB-FCE2-C92B-D07F-EB25DFFC60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0C7F51-2BF9-4E1D-6976-BE8E1F4E5D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8F5974-F8F6-4CCD-8A63-71CEAEB4C218}" type="slidenum">
              <a:rPr lang="de-CH" altLang="de-DE"/>
              <a:pPr>
                <a:defRPr/>
              </a:pPr>
              <a:t>‹Nr.›</a:t>
            </a:fld>
            <a:endParaRPr lang="de-CH" altLang="de-DE"/>
          </a:p>
        </p:txBody>
      </p:sp>
    </p:spTree>
    <p:extLst>
      <p:ext uri="{BB962C8B-B14F-4D97-AF65-F5344CB8AC3E}">
        <p14:creationId xmlns:p14="http://schemas.microsoft.com/office/powerpoint/2010/main" val="1026116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Selected0">
            <a:extLst>
              <a:ext uri="{FF2B5EF4-FFF2-40B4-BE49-F238E27FC236}">
                <a16:creationId xmlns:a16="http://schemas.microsoft.com/office/drawing/2014/main" id="{FEF63AD9-A2BF-0F92-9AAF-6DAA27AAFF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9481"/>
            <a:ext cx="1924966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hteck 1">
            <a:extLst>
              <a:ext uri="{FF2B5EF4-FFF2-40B4-BE49-F238E27FC236}">
                <a16:creationId xmlns:a16="http://schemas.microsoft.com/office/drawing/2014/main" id="{496B68B3-C0EF-0FD8-7A0C-1AD425153FF3}"/>
              </a:ext>
            </a:extLst>
          </p:cNvPr>
          <p:cNvSpPr/>
          <p:nvPr userDrawn="1"/>
        </p:nvSpPr>
        <p:spPr bwMode="auto">
          <a:xfrm>
            <a:off x="0" y="-1"/>
            <a:ext cx="9144000" cy="1123061"/>
          </a:xfrm>
          <a:prstGeom prst="rect">
            <a:avLst/>
          </a:prstGeom>
          <a:solidFill>
            <a:srgbClr val="0070C0">
              <a:alpha val="3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78ED2696-E388-425F-002A-C21C9EF737FE}"/>
              </a:ext>
            </a:extLst>
          </p:cNvPr>
          <p:cNvSpPr/>
          <p:nvPr userDrawn="1"/>
        </p:nvSpPr>
        <p:spPr bwMode="auto">
          <a:xfrm>
            <a:off x="1832" y="6525344"/>
            <a:ext cx="9144000" cy="332656"/>
          </a:xfrm>
          <a:prstGeom prst="rect">
            <a:avLst/>
          </a:prstGeom>
          <a:solidFill>
            <a:srgbClr val="0070C0">
              <a:alpha val="3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06106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6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13" Type="http://schemas.openxmlformats.org/officeDocument/2006/relationships/image" Target="../media/image13.emf"/><Relationship Id="rId18" Type="http://schemas.openxmlformats.org/officeDocument/2006/relationships/image" Target="../media/image18.emf"/><Relationship Id="rId26" Type="http://schemas.openxmlformats.org/officeDocument/2006/relationships/image" Target="../media/image26.emf"/><Relationship Id="rId39" Type="http://schemas.openxmlformats.org/officeDocument/2006/relationships/image" Target="../media/image39.emf"/><Relationship Id="rId3" Type="http://schemas.openxmlformats.org/officeDocument/2006/relationships/image" Target="../media/image3.emf"/><Relationship Id="rId21" Type="http://schemas.openxmlformats.org/officeDocument/2006/relationships/image" Target="../media/image21.emf"/><Relationship Id="rId34" Type="http://schemas.openxmlformats.org/officeDocument/2006/relationships/image" Target="../media/image34.emf"/><Relationship Id="rId42" Type="http://schemas.openxmlformats.org/officeDocument/2006/relationships/image" Target="../media/image42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17" Type="http://schemas.openxmlformats.org/officeDocument/2006/relationships/image" Target="../media/image17.emf"/><Relationship Id="rId25" Type="http://schemas.openxmlformats.org/officeDocument/2006/relationships/image" Target="../media/image25.emf"/><Relationship Id="rId33" Type="http://schemas.openxmlformats.org/officeDocument/2006/relationships/image" Target="../media/image33.emf"/><Relationship Id="rId38" Type="http://schemas.openxmlformats.org/officeDocument/2006/relationships/image" Target="../media/image38.emf"/><Relationship Id="rId2" Type="http://schemas.openxmlformats.org/officeDocument/2006/relationships/image" Target="../media/image2.emf"/><Relationship Id="rId16" Type="http://schemas.openxmlformats.org/officeDocument/2006/relationships/image" Target="../media/image16.emf"/><Relationship Id="rId20" Type="http://schemas.openxmlformats.org/officeDocument/2006/relationships/image" Target="../media/image20.emf"/><Relationship Id="rId29" Type="http://schemas.openxmlformats.org/officeDocument/2006/relationships/image" Target="../media/image29.emf"/><Relationship Id="rId41" Type="http://schemas.openxmlformats.org/officeDocument/2006/relationships/image" Target="../media/image4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24" Type="http://schemas.openxmlformats.org/officeDocument/2006/relationships/image" Target="../media/image24.emf"/><Relationship Id="rId32" Type="http://schemas.openxmlformats.org/officeDocument/2006/relationships/image" Target="../media/image32.emf"/><Relationship Id="rId37" Type="http://schemas.openxmlformats.org/officeDocument/2006/relationships/image" Target="../media/image37.emf"/><Relationship Id="rId40" Type="http://schemas.openxmlformats.org/officeDocument/2006/relationships/image" Target="../media/image40.emf"/><Relationship Id="rId5" Type="http://schemas.openxmlformats.org/officeDocument/2006/relationships/image" Target="../media/image5.emf"/><Relationship Id="rId15" Type="http://schemas.openxmlformats.org/officeDocument/2006/relationships/image" Target="../media/image15.emf"/><Relationship Id="rId23" Type="http://schemas.openxmlformats.org/officeDocument/2006/relationships/image" Target="../media/image23.emf"/><Relationship Id="rId28" Type="http://schemas.openxmlformats.org/officeDocument/2006/relationships/image" Target="../media/image28.emf"/><Relationship Id="rId36" Type="http://schemas.openxmlformats.org/officeDocument/2006/relationships/image" Target="../media/image36.emf"/><Relationship Id="rId10" Type="http://schemas.openxmlformats.org/officeDocument/2006/relationships/image" Target="../media/image10.emf"/><Relationship Id="rId19" Type="http://schemas.openxmlformats.org/officeDocument/2006/relationships/image" Target="../media/image19.emf"/><Relationship Id="rId31" Type="http://schemas.openxmlformats.org/officeDocument/2006/relationships/image" Target="../media/image31.emf"/><Relationship Id="rId44" Type="http://schemas.openxmlformats.org/officeDocument/2006/relationships/image" Target="../media/image44.emf"/><Relationship Id="rId4" Type="http://schemas.openxmlformats.org/officeDocument/2006/relationships/image" Target="../media/image4.emf"/><Relationship Id="rId9" Type="http://schemas.openxmlformats.org/officeDocument/2006/relationships/image" Target="../media/image9.emf"/><Relationship Id="rId14" Type="http://schemas.openxmlformats.org/officeDocument/2006/relationships/image" Target="../media/image14.emf"/><Relationship Id="rId22" Type="http://schemas.openxmlformats.org/officeDocument/2006/relationships/image" Target="../media/image22.emf"/><Relationship Id="rId27" Type="http://schemas.openxmlformats.org/officeDocument/2006/relationships/image" Target="../media/image27.emf"/><Relationship Id="rId30" Type="http://schemas.openxmlformats.org/officeDocument/2006/relationships/image" Target="../media/image30.emf"/><Relationship Id="rId35" Type="http://schemas.openxmlformats.org/officeDocument/2006/relationships/image" Target="../media/image35.emf"/><Relationship Id="rId43" Type="http://schemas.openxmlformats.org/officeDocument/2006/relationships/image" Target="../media/image4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323528" y="1412776"/>
            <a:ext cx="8568952" cy="4824536"/>
          </a:xfrm>
        </p:spPr>
        <p:txBody>
          <a:bodyPr>
            <a:normAutofit/>
          </a:bodyPr>
          <a:lstStyle/>
          <a:p>
            <a:pPr lvl="0" algn="l"/>
            <a:endParaRPr lang="de-CH" b="1" dirty="0">
              <a:solidFill>
                <a:schemeClr val="tx1"/>
              </a:solidFill>
            </a:endParaRPr>
          </a:p>
          <a:p>
            <a:pPr marL="342900" lvl="0" indent="-342900" algn="l">
              <a:buFont typeface="Arial" panose="020B0604020202020204" pitchFamily="34" charset="0"/>
              <a:buChar char="•"/>
            </a:pPr>
            <a:endParaRPr lang="de-CH" dirty="0">
              <a:solidFill>
                <a:schemeClr val="tx1"/>
              </a:solidFill>
            </a:endParaRPr>
          </a:p>
          <a:p>
            <a:pPr algn="l"/>
            <a:endParaRPr lang="de-CH" dirty="0"/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1114D75E-010C-7EF2-2318-4D243437466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8575" y="87313"/>
            <a:ext cx="9086850" cy="6684962"/>
            <a:chOff x="18" y="55"/>
            <a:chExt cx="5724" cy="4211"/>
          </a:xfrm>
        </p:grpSpPr>
        <p:sp>
          <p:nvSpPr>
            <p:cNvPr id="4" name="AutoShape 3">
              <a:extLst>
                <a:ext uri="{FF2B5EF4-FFF2-40B4-BE49-F238E27FC236}">
                  <a16:creationId xmlns:a16="http://schemas.microsoft.com/office/drawing/2014/main" id="{07EC535A-AE33-1DD7-4475-A1B2B2A4FD3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18" y="55"/>
              <a:ext cx="5724" cy="42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" name="Line 5">
              <a:extLst>
                <a:ext uri="{FF2B5EF4-FFF2-40B4-BE49-F238E27FC236}">
                  <a16:creationId xmlns:a16="http://schemas.microsoft.com/office/drawing/2014/main" id="{C555D384-0715-EA2E-DA97-19B93BCF638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09" y="2968"/>
              <a:ext cx="1" cy="329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7" name="Line 6">
              <a:extLst>
                <a:ext uri="{FF2B5EF4-FFF2-40B4-BE49-F238E27FC236}">
                  <a16:creationId xmlns:a16="http://schemas.microsoft.com/office/drawing/2014/main" id="{80B98F7A-CD2E-4FC5-9452-B66A91A8F67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6" y="2960"/>
              <a:ext cx="0" cy="328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9" name="Line 7">
              <a:extLst>
                <a:ext uri="{FF2B5EF4-FFF2-40B4-BE49-F238E27FC236}">
                  <a16:creationId xmlns:a16="http://schemas.microsoft.com/office/drawing/2014/main" id="{EEAF5185-3D5A-0065-FECC-E94C3B4BA77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02" y="2960"/>
              <a:ext cx="1" cy="329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0" name="Line 8">
              <a:extLst>
                <a:ext uri="{FF2B5EF4-FFF2-40B4-BE49-F238E27FC236}">
                  <a16:creationId xmlns:a16="http://schemas.microsoft.com/office/drawing/2014/main" id="{AD9B740E-440F-2CD9-F512-D3695CAB88E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67" y="2960"/>
              <a:ext cx="0" cy="329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1" name="Line 9">
              <a:extLst>
                <a:ext uri="{FF2B5EF4-FFF2-40B4-BE49-F238E27FC236}">
                  <a16:creationId xmlns:a16="http://schemas.microsoft.com/office/drawing/2014/main" id="{214C0736-3624-59BB-B8AB-940ECAB9AE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46" y="2400"/>
              <a:ext cx="0" cy="1067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grpSp>
          <p:nvGrpSpPr>
            <p:cNvPr id="12" name="Group 15">
              <a:extLst>
                <a:ext uri="{FF2B5EF4-FFF2-40B4-BE49-F238E27FC236}">
                  <a16:creationId xmlns:a16="http://schemas.microsoft.com/office/drawing/2014/main" id="{5EDF6194-8BA1-5A3E-D02D-567ED5F174F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51" y="963"/>
              <a:ext cx="1379" cy="254"/>
              <a:chOff x="2151" y="963"/>
              <a:chExt cx="1379" cy="254"/>
            </a:xfrm>
          </p:grpSpPr>
          <p:sp>
            <p:nvSpPr>
              <p:cNvPr id="267" name="Rectangle 10">
                <a:extLst>
                  <a:ext uri="{FF2B5EF4-FFF2-40B4-BE49-F238E27FC236}">
                    <a16:creationId xmlns:a16="http://schemas.microsoft.com/office/drawing/2014/main" id="{3DF91013-FB8E-FB6C-BD02-B44538DB13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9" y="1010"/>
                <a:ext cx="1331" cy="20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68" name="Picture 11">
                <a:extLst>
                  <a:ext uri="{FF2B5EF4-FFF2-40B4-BE49-F238E27FC236}">
                    <a16:creationId xmlns:a16="http://schemas.microsoft.com/office/drawing/2014/main" id="{2F39A389-05C1-6851-CB6F-17F8DD398D4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99" y="1011"/>
                <a:ext cx="1330" cy="2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9" name="Rectangle 12">
                <a:extLst>
                  <a:ext uri="{FF2B5EF4-FFF2-40B4-BE49-F238E27FC236}">
                    <a16:creationId xmlns:a16="http://schemas.microsoft.com/office/drawing/2014/main" id="{CEA3C081-A392-C79A-1E44-8942030BE1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99" y="1010"/>
                <a:ext cx="1331" cy="20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70" name="Rectangle 13">
                <a:extLst>
                  <a:ext uri="{FF2B5EF4-FFF2-40B4-BE49-F238E27FC236}">
                    <a16:creationId xmlns:a16="http://schemas.microsoft.com/office/drawing/2014/main" id="{4FDAA2D8-F0CC-F383-17A2-E9C19C0E57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1" y="963"/>
                <a:ext cx="1330" cy="206"/>
              </a:xfrm>
              <a:prstGeom prst="rect">
                <a:avLst/>
              </a:prstGeom>
              <a:solidFill>
                <a:srgbClr val="FF66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71" name="Rectangle 14">
                <a:extLst>
                  <a:ext uri="{FF2B5EF4-FFF2-40B4-BE49-F238E27FC236}">
                    <a16:creationId xmlns:a16="http://schemas.microsoft.com/office/drawing/2014/main" id="{B61FDF0F-6344-933D-4BFF-7463DE8360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1" y="963"/>
                <a:ext cx="1330" cy="206"/>
              </a:xfrm>
              <a:prstGeom prst="rect">
                <a:avLst/>
              </a:prstGeom>
              <a:noFill/>
              <a:ln w="9525" cap="rnd">
                <a:solidFill>
                  <a:srgbClr val="333399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13" name="Rectangle 16">
              <a:extLst>
                <a:ext uri="{FF2B5EF4-FFF2-40B4-BE49-F238E27FC236}">
                  <a16:creationId xmlns:a16="http://schemas.microsoft.com/office/drawing/2014/main" id="{7299E2B0-1098-5165-FF5D-FFBB26D4C1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69" y="992"/>
              <a:ext cx="409" cy="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6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Schul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Rectangle 17">
              <a:extLst>
                <a:ext uri="{FF2B5EF4-FFF2-40B4-BE49-F238E27FC236}">
                  <a16:creationId xmlns:a16="http://schemas.microsoft.com/office/drawing/2014/main" id="{17B920EE-E6F5-E783-6FD9-FB42EAD34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7" y="992"/>
              <a:ext cx="808" cy="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6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kommission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18">
              <a:extLst>
                <a:ext uri="{FF2B5EF4-FFF2-40B4-BE49-F238E27FC236}">
                  <a16:creationId xmlns:a16="http://schemas.microsoft.com/office/drawing/2014/main" id="{80EE1BD6-1CD3-21AD-741C-5BB3A5CBE5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5" y="996"/>
              <a:ext cx="92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16" name="Group 24">
              <a:extLst>
                <a:ext uri="{FF2B5EF4-FFF2-40B4-BE49-F238E27FC236}">
                  <a16:creationId xmlns:a16="http://schemas.microsoft.com/office/drawing/2014/main" id="{E9BB326A-03E0-CED9-9F13-B087164E921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39" y="1702"/>
              <a:ext cx="1074" cy="254"/>
              <a:chOff x="2339" y="1702"/>
              <a:chExt cx="1074" cy="254"/>
            </a:xfrm>
          </p:grpSpPr>
          <p:sp>
            <p:nvSpPr>
              <p:cNvPr id="262" name="Rectangle 19">
                <a:extLst>
                  <a:ext uri="{FF2B5EF4-FFF2-40B4-BE49-F238E27FC236}">
                    <a16:creationId xmlns:a16="http://schemas.microsoft.com/office/drawing/2014/main" id="{EFF4FA62-9C74-4324-0922-A9CC82538B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87" y="1750"/>
                <a:ext cx="1026" cy="20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63" name="Picture 20">
                <a:extLst>
                  <a:ext uri="{FF2B5EF4-FFF2-40B4-BE49-F238E27FC236}">
                    <a16:creationId xmlns:a16="http://schemas.microsoft.com/office/drawing/2014/main" id="{1D96EF0D-CEFB-734F-6168-2F8138BBAD5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87" y="1750"/>
                <a:ext cx="1025" cy="2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4" name="Rectangle 21">
                <a:extLst>
                  <a:ext uri="{FF2B5EF4-FFF2-40B4-BE49-F238E27FC236}">
                    <a16:creationId xmlns:a16="http://schemas.microsoft.com/office/drawing/2014/main" id="{216F6FA5-0297-33D5-9B61-D3BD50EDD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87" y="1750"/>
                <a:ext cx="1026" cy="20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65" name="Rectangle 22">
                <a:extLst>
                  <a:ext uri="{FF2B5EF4-FFF2-40B4-BE49-F238E27FC236}">
                    <a16:creationId xmlns:a16="http://schemas.microsoft.com/office/drawing/2014/main" id="{4A34372E-2922-3B87-18B1-853CAFC986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9" y="1702"/>
                <a:ext cx="1025" cy="206"/>
              </a:xfrm>
              <a:prstGeom prst="rect">
                <a:avLst/>
              </a:prstGeom>
              <a:solidFill>
                <a:srgbClr val="99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66" name="Rectangle 23">
                <a:extLst>
                  <a:ext uri="{FF2B5EF4-FFF2-40B4-BE49-F238E27FC236}">
                    <a16:creationId xmlns:a16="http://schemas.microsoft.com/office/drawing/2014/main" id="{1CF802E8-FD13-52E9-35E1-2A44C4602D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39" y="1702"/>
                <a:ext cx="1025" cy="206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9AD9EBA9-6FDC-1358-D340-1A0F9BBAA9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1735"/>
              <a:ext cx="1073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6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r>
                <a:rPr kumimoji="0" lang="de-DE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Gesamtschulleitung</a:t>
              </a:r>
              <a:endParaRPr kumimoji="0" lang="de-DE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Rectangle 26">
              <a:extLst>
                <a:ext uri="{FF2B5EF4-FFF2-40B4-BE49-F238E27FC236}">
                  <a16:creationId xmlns:a16="http://schemas.microsoft.com/office/drawing/2014/main" id="{DC458B45-50E3-4194-0C7B-6E9BCB14AD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8" y="1735"/>
              <a:ext cx="92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6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19" name="Group 32">
              <a:extLst>
                <a:ext uri="{FF2B5EF4-FFF2-40B4-BE49-F238E27FC236}">
                  <a16:creationId xmlns:a16="http://schemas.microsoft.com/office/drawing/2014/main" id="{B0A985B1-F763-D1B2-D623-16FC8A3C769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16" y="1948"/>
              <a:ext cx="1075" cy="255"/>
              <a:chOff x="3816" y="1948"/>
              <a:chExt cx="1075" cy="255"/>
            </a:xfrm>
          </p:grpSpPr>
          <p:sp>
            <p:nvSpPr>
              <p:cNvPr id="257" name="Rectangle 27">
                <a:extLst>
                  <a:ext uri="{FF2B5EF4-FFF2-40B4-BE49-F238E27FC236}">
                    <a16:creationId xmlns:a16="http://schemas.microsoft.com/office/drawing/2014/main" id="{3E432527-51D2-205C-7E6F-C5B0734076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64" y="1996"/>
                <a:ext cx="1027" cy="20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58" name="Picture 28">
                <a:extLst>
                  <a:ext uri="{FF2B5EF4-FFF2-40B4-BE49-F238E27FC236}">
                    <a16:creationId xmlns:a16="http://schemas.microsoft.com/office/drawing/2014/main" id="{9D6A5306-E3A8-C30D-A704-B6668110FD2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64" y="1996"/>
                <a:ext cx="1027" cy="2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59" name="Rectangle 29">
                <a:extLst>
                  <a:ext uri="{FF2B5EF4-FFF2-40B4-BE49-F238E27FC236}">
                    <a16:creationId xmlns:a16="http://schemas.microsoft.com/office/drawing/2014/main" id="{8AF4C3D4-E3E0-3B51-1A2D-C2D7468DB42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64" y="1996"/>
                <a:ext cx="1027" cy="207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60" name="Rectangle 30">
                <a:extLst>
                  <a:ext uri="{FF2B5EF4-FFF2-40B4-BE49-F238E27FC236}">
                    <a16:creationId xmlns:a16="http://schemas.microsoft.com/office/drawing/2014/main" id="{A2CCC370-3EF2-4F8C-0804-1595A92470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16" y="1948"/>
                <a:ext cx="1027" cy="206"/>
              </a:xfrm>
              <a:prstGeom prst="rect">
                <a:avLst/>
              </a:prstGeom>
              <a:solidFill>
                <a:srgbClr val="FFFF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61" name="Rectangle 31">
                <a:extLst>
                  <a:ext uri="{FF2B5EF4-FFF2-40B4-BE49-F238E27FC236}">
                    <a16:creationId xmlns:a16="http://schemas.microsoft.com/office/drawing/2014/main" id="{FE6A7783-67A5-5A23-56AC-03DCE079C8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16" y="1948"/>
                <a:ext cx="1027" cy="206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20" name="Rectangle 33">
              <a:extLst>
                <a:ext uri="{FF2B5EF4-FFF2-40B4-BE49-F238E27FC236}">
                  <a16:creationId xmlns:a16="http://schemas.microsoft.com/office/drawing/2014/main" id="{C1CE7DD9-1062-18D9-4CD8-F1E59F9A5F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21" y="1981"/>
              <a:ext cx="676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Sekretariat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34">
              <a:extLst>
                <a:ext uri="{FF2B5EF4-FFF2-40B4-BE49-F238E27FC236}">
                  <a16:creationId xmlns:a16="http://schemas.microsoft.com/office/drawing/2014/main" id="{4D22AF32-D477-C145-3C12-C1CE6C3198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40" y="1981"/>
              <a:ext cx="92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22" name="Group 40">
              <a:extLst>
                <a:ext uri="{FF2B5EF4-FFF2-40B4-BE49-F238E27FC236}">
                  <a16:creationId xmlns:a16="http://schemas.microsoft.com/office/drawing/2014/main" id="{961A34A5-CA98-FC29-BBCA-48FC38DC818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6" y="2564"/>
              <a:ext cx="850" cy="373"/>
              <a:chOff x="306" y="2564"/>
              <a:chExt cx="850" cy="373"/>
            </a:xfrm>
          </p:grpSpPr>
          <p:sp>
            <p:nvSpPr>
              <p:cNvPr id="252" name="Rectangle 35">
                <a:extLst>
                  <a:ext uri="{FF2B5EF4-FFF2-40B4-BE49-F238E27FC236}">
                    <a16:creationId xmlns:a16="http://schemas.microsoft.com/office/drawing/2014/main" id="{07A696F4-DC6C-3F2A-E1F6-302F3214F0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" y="2612"/>
                <a:ext cx="802" cy="3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53" name="Picture 36">
                <a:extLst>
                  <a:ext uri="{FF2B5EF4-FFF2-40B4-BE49-F238E27FC236}">
                    <a16:creationId xmlns:a16="http://schemas.microsoft.com/office/drawing/2014/main" id="{57E4C963-17D4-72B2-1A37-DFDFD1B506B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4" y="2612"/>
                <a:ext cx="801" cy="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54" name="Rectangle 37">
                <a:extLst>
                  <a:ext uri="{FF2B5EF4-FFF2-40B4-BE49-F238E27FC236}">
                    <a16:creationId xmlns:a16="http://schemas.microsoft.com/office/drawing/2014/main" id="{20C21BE9-3F28-F589-C6DA-3AD5B592B0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" y="2612"/>
                <a:ext cx="802" cy="3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55" name="Rectangle 38">
                <a:extLst>
                  <a:ext uri="{FF2B5EF4-FFF2-40B4-BE49-F238E27FC236}">
                    <a16:creationId xmlns:a16="http://schemas.microsoft.com/office/drawing/2014/main" id="{5DE94B5F-841E-81C9-D8F3-2DCB9521DDE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" y="2564"/>
                <a:ext cx="801" cy="325"/>
              </a:xfrm>
              <a:prstGeom prst="rect">
                <a:avLst/>
              </a:prstGeom>
              <a:solidFill>
                <a:srgbClr val="99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56" name="Rectangle 39">
                <a:extLst>
                  <a:ext uri="{FF2B5EF4-FFF2-40B4-BE49-F238E27FC236}">
                    <a16:creationId xmlns:a16="http://schemas.microsoft.com/office/drawing/2014/main" id="{9E3106F0-034D-6BD2-A1C8-5180EE7840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" y="2564"/>
                <a:ext cx="801" cy="325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23" name="Rectangle 41">
              <a:extLst>
                <a:ext uri="{FF2B5EF4-FFF2-40B4-BE49-F238E27FC236}">
                  <a16:creationId xmlns:a16="http://schemas.microsoft.com/office/drawing/2014/main" id="{9B66FC61-FED8-63E2-409A-AE0A8B2506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5" y="2597"/>
              <a:ext cx="696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Schulleitung 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4" name="Rectangle 42">
              <a:extLst>
                <a:ext uri="{FF2B5EF4-FFF2-40B4-BE49-F238E27FC236}">
                  <a16:creationId xmlns:a16="http://schemas.microsoft.com/office/drawing/2014/main" id="{F043BB0B-F0CE-E06B-FE13-6C6CFB18D8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" y="2597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43">
              <a:extLst>
                <a:ext uri="{FF2B5EF4-FFF2-40B4-BE49-F238E27FC236}">
                  <a16:creationId xmlns:a16="http://schemas.microsoft.com/office/drawing/2014/main" id="{0AE7551C-89F5-F4ED-1B2D-3B0AAC525B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" y="2730"/>
              <a:ext cx="556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e-DE" sz="1500" dirty="0">
                  <a:solidFill>
                    <a:srgbClr val="000000"/>
                  </a:solidFill>
                </a:rPr>
                <a:t>Zyklus 1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44">
              <a:extLst>
                <a:ext uri="{FF2B5EF4-FFF2-40B4-BE49-F238E27FC236}">
                  <a16:creationId xmlns:a16="http://schemas.microsoft.com/office/drawing/2014/main" id="{914455A8-DB5D-C560-117B-DB68DAB64D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8" y="2730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27" name="Group 50">
              <a:extLst>
                <a:ext uri="{FF2B5EF4-FFF2-40B4-BE49-F238E27FC236}">
                  <a16:creationId xmlns:a16="http://schemas.microsoft.com/office/drawing/2014/main" id="{C046DD95-0C1C-1CB9-06E0-8D442286AA2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95" y="2564"/>
              <a:ext cx="864" cy="373"/>
              <a:chOff x="1195" y="2564"/>
              <a:chExt cx="864" cy="373"/>
            </a:xfrm>
          </p:grpSpPr>
          <p:sp>
            <p:nvSpPr>
              <p:cNvPr id="247" name="Rectangle 45">
                <a:extLst>
                  <a:ext uri="{FF2B5EF4-FFF2-40B4-BE49-F238E27FC236}">
                    <a16:creationId xmlns:a16="http://schemas.microsoft.com/office/drawing/2014/main" id="{16146DF1-A20E-649C-826E-F83DEF86E1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2" y="2612"/>
                <a:ext cx="816" cy="3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48" name="Picture 46">
                <a:extLst>
                  <a:ext uri="{FF2B5EF4-FFF2-40B4-BE49-F238E27FC236}">
                    <a16:creationId xmlns:a16="http://schemas.microsoft.com/office/drawing/2014/main" id="{DF8136E1-FB0F-6390-EC23-501BB713777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43" y="2612"/>
                <a:ext cx="816" cy="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9" name="Rectangle 47">
                <a:extLst>
                  <a:ext uri="{FF2B5EF4-FFF2-40B4-BE49-F238E27FC236}">
                    <a16:creationId xmlns:a16="http://schemas.microsoft.com/office/drawing/2014/main" id="{84B855CC-3B93-8A15-5732-8C62B1A8E0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2" y="2612"/>
                <a:ext cx="816" cy="3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50" name="Rectangle 48">
                <a:extLst>
                  <a:ext uri="{FF2B5EF4-FFF2-40B4-BE49-F238E27FC236}">
                    <a16:creationId xmlns:a16="http://schemas.microsoft.com/office/drawing/2014/main" id="{7EF552A9-4E71-A32A-222A-8908D83341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95" y="2564"/>
                <a:ext cx="816" cy="325"/>
              </a:xfrm>
              <a:prstGeom prst="rect">
                <a:avLst/>
              </a:prstGeom>
              <a:solidFill>
                <a:srgbClr val="99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51" name="Rectangle 49">
                <a:extLst>
                  <a:ext uri="{FF2B5EF4-FFF2-40B4-BE49-F238E27FC236}">
                    <a16:creationId xmlns:a16="http://schemas.microsoft.com/office/drawing/2014/main" id="{3813E821-C40C-1FA9-5F77-3358CA9376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95" y="2564"/>
                <a:ext cx="816" cy="325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28" name="Rectangle 51">
              <a:extLst>
                <a:ext uri="{FF2B5EF4-FFF2-40B4-BE49-F238E27FC236}">
                  <a16:creationId xmlns:a16="http://schemas.microsoft.com/office/drawing/2014/main" id="{8C94CFB5-401B-4CBC-0128-4887AC3FF5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1" y="2597"/>
              <a:ext cx="69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Schulleitung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e-DE" sz="1500" dirty="0">
                  <a:solidFill>
                    <a:srgbClr val="000000"/>
                  </a:solidFill>
                </a:rPr>
                <a:t>   Zyklus 2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52">
              <a:extLst>
                <a:ext uri="{FF2B5EF4-FFF2-40B4-BE49-F238E27FC236}">
                  <a16:creationId xmlns:a16="http://schemas.microsoft.com/office/drawing/2014/main" id="{5F0245C5-447E-59EC-C22B-B26AFEBC24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35" y="2597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53">
              <a:extLst>
                <a:ext uri="{FF2B5EF4-FFF2-40B4-BE49-F238E27FC236}">
                  <a16:creationId xmlns:a16="http://schemas.microsoft.com/office/drawing/2014/main" id="{6E3835B4-4821-076F-5F18-A7F4AA20B9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7" y="2730"/>
              <a:ext cx="13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54">
              <a:extLst>
                <a:ext uri="{FF2B5EF4-FFF2-40B4-BE49-F238E27FC236}">
                  <a16:creationId xmlns:a16="http://schemas.microsoft.com/office/drawing/2014/main" id="{3FB2FE56-FCAF-4A04-2041-7C8C034A93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57" y="2730"/>
              <a:ext cx="63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57">
              <a:extLst>
                <a:ext uri="{FF2B5EF4-FFF2-40B4-BE49-F238E27FC236}">
                  <a16:creationId xmlns:a16="http://schemas.microsoft.com/office/drawing/2014/main" id="{D956D135-FC41-464D-831F-9D09DA9C57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58" y="2730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33" name="Group 63">
              <a:extLst>
                <a:ext uri="{FF2B5EF4-FFF2-40B4-BE49-F238E27FC236}">
                  <a16:creationId xmlns:a16="http://schemas.microsoft.com/office/drawing/2014/main" id="{6701405C-2A72-2B48-4935-F26DEBA40A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83" y="2564"/>
              <a:ext cx="837" cy="373"/>
              <a:chOff x="2083" y="2564"/>
              <a:chExt cx="837" cy="373"/>
            </a:xfrm>
          </p:grpSpPr>
          <p:sp>
            <p:nvSpPr>
              <p:cNvPr id="242" name="Rectangle 58">
                <a:extLst>
                  <a:ext uri="{FF2B5EF4-FFF2-40B4-BE49-F238E27FC236}">
                    <a16:creationId xmlns:a16="http://schemas.microsoft.com/office/drawing/2014/main" id="{85562B68-0381-2737-388A-10AADB3AB71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612"/>
                <a:ext cx="789" cy="3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43" name="Picture 59">
                <a:extLst>
                  <a:ext uri="{FF2B5EF4-FFF2-40B4-BE49-F238E27FC236}">
                    <a16:creationId xmlns:a16="http://schemas.microsoft.com/office/drawing/2014/main" id="{F9E76D4D-9757-0AD9-9867-D338E6ED855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31" y="2612"/>
                <a:ext cx="789" cy="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4" name="Rectangle 60">
                <a:extLst>
                  <a:ext uri="{FF2B5EF4-FFF2-40B4-BE49-F238E27FC236}">
                    <a16:creationId xmlns:a16="http://schemas.microsoft.com/office/drawing/2014/main" id="{F146791B-586F-DA08-2ABC-A963F3199B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31" y="2612"/>
                <a:ext cx="789" cy="3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45" name="Rectangle 61">
                <a:extLst>
                  <a:ext uri="{FF2B5EF4-FFF2-40B4-BE49-F238E27FC236}">
                    <a16:creationId xmlns:a16="http://schemas.microsoft.com/office/drawing/2014/main" id="{AF1E49D9-6FDA-18EF-A4F0-7C0D0CE8E3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83" y="2564"/>
                <a:ext cx="789" cy="325"/>
              </a:xfrm>
              <a:prstGeom prst="rect">
                <a:avLst/>
              </a:prstGeom>
              <a:solidFill>
                <a:srgbClr val="99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46" name="Rectangle 62">
                <a:extLst>
                  <a:ext uri="{FF2B5EF4-FFF2-40B4-BE49-F238E27FC236}">
                    <a16:creationId xmlns:a16="http://schemas.microsoft.com/office/drawing/2014/main" id="{E67C97E2-BA08-78CD-C32E-4EC1357378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83" y="2564"/>
                <a:ext cx="789" cy="325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34" name="Rectangle 64">
              <a:extLst>
                <a:ext uri="{FF2B5EF4-FFF2-40B4-BE49-F238E27FC236}">
                  <a16:creationId xmlns:a16="http://schemas.microsoft.com/office/drawing/2014/main" id="{0FC8CB66-02A0-87D2-16D5-4958BBC457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6" y="2597"/>
              <a:ext cx="662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Schulleitung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65">
              <a:extLst>
                <a:ext uri="{FF2B5EF4-FFF2-40B4-BE49-F238E27FC236}">
                  <a16:creationId xmlns:a16="http://schemas.microsoft.com/office/drawing/2014/main" id="{1CB98829-D3B6-CD49-5F92-A97D5CA671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38" y="2597"/>
              <a:ext cx="757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66">
              <a:extLst>
                <a:ext uri="{FF2B5EF4-FFF2-40B4-BE49-F238E27FC236}">
                  <a16:creationId xmlns:a16="http://schemas.microsoft.com/office/drawing/2014/main" id="{FCA8F674-B1AA-364B-5911-BD7A20863A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2730"/>
              <a:ext cx="651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     </a:t>
              </a:r>
              <a:r>
                <a:rPr lang="de-DE" sz="1500" dirty="0">
                  <a:solidFill>
                    <a:srgbClr val="000000"/>
                  </a:solidFill>
                </a:rPr>
                <a:t>Zyklus 3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67">
              <a:extLst>
                <a:ext uri="{FF2B5EF4-FFF2-40B4-BE49-F238E27FC236}">
                  <a16:creationId xmlns:a16="http://schemas.microsoft.com/office/drawing/2014/main" id="{FFB9D0D1-6991-665E-AB23-24EF5F780D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13" y="2730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38" name="Group 73">
              <a:extLst>
                <a:ext uri="{FF2B5EF4-FFF2-40B4-BE49-F238E27FC236}">
                  <a16:creationId xmlns:a16="http://schemas.microsoft.com/office/drawing/2014/main" id="{46F25A25-6862-35E3-F736-CEDD9C95A4A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30" y="2564"/>
              <a:ext cx="787" cy="373"/>
              <a:chOff x="2930" y="2564"/>
              <a:chExt cx="787" cy="373"/>
            </a:xfrm>
          </p:grpSpPr>
          <p:sp>
            <p:nvSpPr>
              <p:cNvPr id="237" name="Rectangle 68">
                <a:extLst>
                  <a:ext uri="{FF2B5EF4-FFF2-40B4-BE49-F238E27FC236}">
                    <a16:creationId xmlns:a16="http://schemas.microsoft.com/office/drawing/2014/main" id="{83AAC3AB-4807-F600-87F0-B65675EAE9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77" y="2612"/>
                <a:ext cx="739" cy="3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38" name="Picture 69">
                <a:extLst>
                  <a:ext uri="{FF2B5EF4-FFF2-40B4-BE49-F238E27FC236}">
                    <a16:creationId xmlns:a16="http://schemas.microsoft.com/office/drawing/2014/main" id="{3BDC14F3-B638-5C78-4796-B2C32808D41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78" y="2612"/>
                <a:ext cx="739" cy="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9" name="Rectangle 70">
                <a:extLst>
                  <a:ext uri="{FF2B5EF4-FFF2-40B4-BE49-F238E27FC236}">
                    <a16:creationId xmlns:a16="http://schemas.microsoft.com/office/drawing/2014/main" id="{02DAB409-5006-028C-F006-81645AD927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77" y="2612"/>
                <a:ext cx="739" cy="324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40" name="Rectangle 71">
                <a:extLst>
                  <a:ext uri="{FF2B5EF4-FFF2-40B4-BE49-F238E27FC236}">
                    <a16:creationId xmlns:a16="http://schemas.microsoft.com/office/drawing/2014/main" id="{4DF6BCE1-45C0-FAEA-23A6-89DACF1F63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30" y="2564"/>
                <a:ext cx="739" cy="325"/>
              </a:xfrm>
              <a:prstGeom prst="rect">
                <a:avLst/>
              </a:prstGeom>
              <a:solidFill>
                <a:srgbClr val="99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41" name="Rectangle 72">
                <a:extLst>
                  <a:ext uri="{FF2B5EF4-FFF2-40B4-BE49-F238E27FC236}">
                    <a16:creationId xmlns:a16="http://schemas.microsoft.com/office/drawing/2014/main" id="{2C86D946-7D17-2F31-776D-17635A3779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30" y="2564"/>
                <a:ext cx="739" cy="325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39" name="Rectangle 74">
              <a:extLst>
                <a:ext uri="{FF2B5EF4-FFF2-40B4-BE49-F238E27FC236}">
                  <a16:creationId xmlns:a16="http://schemas.microsoft.com/office/drawing/2014/main" id="{28926AE8-4D1E-ECFE-AAFF-0D1E53D11A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3" y="2597"/>
              <a:ext cx="641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Musikschul-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75">
              <a:extLst>
                <a:ext uri="{FF2B5EF4-FFF2-40B4-BE49-F238E27FC236}">
                  <a16:creationId xmlns:a16="http://schemas.microsoft.com/office/drawing/2014/main" id="{17B752FA-8861-28BA-050F-C1414A198A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67" y="2597"/>
              <a:ext cx="0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76">
              <a:extLst>
                <a:ext uri="{FF2B5EF4-FFF2-40B4-BE49-F238E27FC236}">
                  <a16:creationId xmlns:a16="http://schemas.microsoft.com/office/drawing/2014/main" id="{A1566150-603C-69E0-27ED-A13530AAB0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6" y="2597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77">
              <a:extLst>
                <a:ext uri="{FF2B5EF4-FFF2-40B4-BE49-F238E27FC236}">
                  <a16:creationId xmlns:a16="http://schemas.microsoft.com/office/drawing/2014/main" id="{7F210E92-68D9-9C40-4187-D238911FAB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47" y="2730"/>
              <a:ext cx="447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 </a:t>
              </a:r>
              <a:r>
                <a:rPr kumimoji="0" lang="de-DE" sz="1500" b="0" i="0" u="none" strike="noStrike" cap="none" normalizeH="0" baseline="0" dirty="0" err="1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leitung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78">
              <a:extLst>
                <a:ext uri="{FF2B5EF4-FFF2-40B4-BE49-F238E27FC236}">
                  <a16:creationId xmlns:a16="http://schemas.microsoft.com/office/drawing/2014/main" id="{52389723-A65A-8521-0BEB-4298B1736E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2" y="2730"/>
              <a:ext cx="330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44" name="Group 84">
              <a:extLst>
                <a:ext uri="{FF2B5EF4-FFF2-40B4-BE49-F238E27FC236}">
                  <a16:creationId xmlns:a16="http://schemas.microsoft.com/office/drawing/2014/main" id="{8AF3BEA0-AB29-5555-D1F4-9ED30AF3F10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609" y="3248"/>
              <a:ext cx="807" cy="239"/>
              <a:chOff x="4609" y="3248"/>
              <a:chExt cx="807" cy="239"/>
            </a:xfrm>
          </p:grpSpPr>
          <p:sp>
            <p:nvSpPr>
              <p:cNvPr id="232" name="Rectangle 79">
                <a:extLst>
                  <a:ext uri="{FF2B5EF4-FFF2-40B4-BE49-F238E27FC236}">
                    <a16:creationId xmlns:a16="http://schemas.microsoft.com/office/drawing/2014/main" id="{9CAA8CAF-62B4-0C41-E4D1-327C68420A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57" y="3295"/>
                <a:ext cx="759" cy="19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33" name="Picture 80">
                <a:extLst>
                  <a:ext uri="{FF2B5EF4-FFF2-40B4-BE49-F238E27FC236}">
                    <a16:creationId xmlns:a16="http://schemas.microsoft.com/office/drawing/2014/main" id="{1F4E6564-B440-2C11-BBA3-BC45DA1C8BD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57" y="3296"/>
                <a:ext cx="758" cy="1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34" name="Rectangle 81">
                <a:extLst>
                  <a:ext uri="{FF2B5EF4-FFF2-40B4-BE49-F238E27FC236}">
                    <a16:creationId xmlns:a16="http://schemas.microsoft.com/office/drawing/2014/main" id="{1B43F432-FF3D-B68D-0577-E5D25FB60C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57" y="3295"/>
                <a:ext cx="759" cy="191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35" name="Rectangle 82">
                <a:extLst>
                  <a:ext uri="{FF2B5EF4-FFF2-40B4-BE49-F238E27FC236}">
                    <a16:creationId xmlns:a16="http://schemas.microsoft.com/office/drawing/2014/main" id="{AC26F6DB-9599-A51F-0B84-D73A059F952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09" y="3248"/>
                <a:ext cx="758" cy="191"/>
              </a:xfrm>
              <a:prstGeom prst="rect">
                <a:avLst/>
              </a:prstGeom>
              <a:solidFill>
                <a:srgbClr val="99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36" name="Rectangle 83">
                <a:extLst>
                  <a:ext uri="{FF2B5EF4-FFF2-40B4-BE49-F238E27FC236}">
                    <a16:creationId xmlns:a16="http://schemas.microsoft.com/office/drawing/2014/main" id="{7782A133-5724-61C6-CF82-75DED4A5A6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09" y="3248"/>
                <a:ext cx="758" cy="191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45" name="Rectangle 85">
              <a:extLst>
                <a:ext uri="{FF2B5EF4-FFF2-40B4-BE49-F238E27FC236}">
                  <a16:creationId xmlns:a16="http://schemas.microsoft.com/office/drawing/2014/main" id="{B71013A5-03B8-E151-859D-4C0C5F41B4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61" y="3280"/>
              <a:ext cx="542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e-DE" sz="1500" dirty="0">
                  <a:solidFill>
                    <a:srgbClr val="000000"/>
                  </a:solidFill>
                </a:rPr>
                <a:t>         SSA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86">
              <a:extLst>
                <a:ext uri="{FF2B5EF4-FFF2-40B4-BE49-F238E27FC236}">
                  <a16:creationId xmlns:a16="http://schemas.microsoft.com/office/drawing/2014/main" id="{E5F6ECFE-1FC1-685F-7E4D-0C864B98B4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6" y="3280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47" name="Group 92">
              <a:extLst>
                <a:ext uri="{FF2B5EF4-FFF2-40B4-BE49-F238E27FC236}">
                  <a16:creationId xmlns:a16="http://schemas.microsoft.com/office/drawing/2014/main" id="{3C565FA6-31B7-DA94-C6DE-A86F55D1A5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70" y="3248"/>
              <a:ext cx="808" cy="373"/>
              <a:chOff x="1170" y="3248"/>
              <a:chExt cx="808" cy="373"/>
            </a:xfrm>
          </p:grpSpPr>
          <p:sp>
            <p:nvSpPr>
              <p:cNvPr id="227" name="Rectangle 87">
                <a:extLst>
                  <a:ext uri="{FF2B5EF4-FFF2-40B4-BE49-F238E27FC236}">
                    <a16:creationId xmlns:a16="http://schemas.microsoft.com/office/drawing/2014/main" id="{AE411738-0E85-AC05-AF83-19BB1C9826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17" y="3295"/>
                <a:ext cx="761" cy="32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28" name="Picture 88">
                <a:extLst>
                  <a:ext uri="{FF2B5EF4-FFF2-40B4-BE49-F238E27FC236}">
                    <a16:creationId xmlns:a16="http://schemas.microsoft.com/office/drawing/2014/main" id="{7C4D7420-14DC-F77B-4121-18668136D40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18" y="3296"/>
                <a:ext cx="760" cy="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9" name="Rectangle 89">
                <a:extLst>
                  <a:ext uri="{FF2B5EF4-FFF2-40B4-BE49-F238E27FC236}">
                    <a16:creationId xmlns:a16="http://schemas.microsoft.com/office/drawing/2014/main" id="{20BD2BE9-15AD-DD91-7160-6390B9655E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17" y="3295"/>
                <a:ext cx="761" cy="32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30" name="Rectangle 90">
                <a:extLst>
                  <a:ext uri="{FF2B5EF4-FFF2-40B4-BE49-F238E27FC236}">
                    <a16:creationId xmlns:a16="http://schemas.microsoft.com/office/drawing/2014/main" id="{84188587-646B-D661-F6C8-B42D96F5EA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0" y="3248"/>
                <a:ext cx="760" cy="325"/>
              </a:xfrm>
              <a:prstGeom prst="rect">
                <a:avLst/>
              </a:prstGeom>
              <a:solidFill>
                <a:srgbClr val="FF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31" name="Rectangle 91">
                <a:extLst>
                  <a:ext uri="{FF2B5EF4-FFF2-40B4-BE49-F238E27FC236}">
                    <a16:creationId xmlns:a16="http://schemas.microsoft.com/office/drawing/2014/main" id="{B2FC47C2-C979-3DFA-F861-36CED02F6B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70" y="3248"/>
                <a:ext cx="760" cy="325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48" name="Rectangle 93">
              <a:extLst>
                <a:ext uri="{FF2B5EF4-FFF2-40B4-BE49-F238E27FC236}">
                  <a16:creationId xmlns:a16="http://schemas.microsoft.com/office/drawing/2014/main" id="{4EBFFA2A-26E8-0BA2-63A0-F728306474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89" y="3280"/>
              <a:ext cx="419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TEAM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Rectangle 94">
              <a:extLst>
                <a:ext uri="{FF2B5EF4-FFF2-40B4-BE49-F238E27FC236}">
                  <a16:creationId xmlns:a16="http://schemas.microsoft.com/office/drawing/2014/main" id="{AF10510A-6760-97EE-FDB4-120FDA785C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43" y="3280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0" name="Rectangle 95">
              <a:extLst>
                <a:ext uri="{FF2B5EF4-FFF2-40B4-BE49-F238E27FC236}">
                  <a16:creationId xmlns:a16="http://schemas.microsoft.com/office/drawing/2014/main" id="{6A10D2D9-AFB5-86D4-50EE-A45DA01CCB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2" y="3413"/>
              <a:ext cx="594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MS1/MS2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1" name="Rectangle 96">
              <a:extLst>
                <a:ext uri="{FF2B5EF4-FFF2-40B4-BE49-F238E27FC236}">
                  <a16:creationId xmlns:a16="http://schemas.microsoft.com/office/drawing/2014/main" id="{45482E2B-19A5-A4CA-E723-FA4DC17F54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8" y="3413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52" name="Group 102">
              <a:extLst>
                <a:ext uri="{FF2B5EF4-FFF2-40B4-BE49-F238E27FC236}">
                  <a16:creationId xmlns:a16="http://schemas.microsoft.com/office/drawing/2014/main" id="{6AD80CCE-8CB8-A328-4E89-6B135C8094E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58" y="3248"/>
              <a:ext cx="808" cy="373"/>
              <a:chOff x="2058" y="3248"/>
              <a:chExt cx="808" cy="373"/>
            </a:xfrm>
          </p:grpSpPr>
          <p:sp>
            <p:nvSpPr>
              <p:cNvPr id="222" name="Rectangle 97">
                <a:extLst>
                  <a:ext uri="{FF2B5EF4-FFF2-40B4-BE49-F238E27FC236}">
                    <a16:creationId xmlns:a16="http://schemas.microsoft.com/office/drawing/2014/main" id="{3E951BB0-AD91-2F50-23ED-AD64D545B7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6" y="3295"/>
                <a:ext cx="760" cy="32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23" name="Picture 98">
                <a:extLst>
                  <a:ext uri="{FF2B5EF4-FFF2-40B4-BE49-F238E27FC236}">
                    <a16:creationId xmlns:a16="http://schemas.microsoft.com/office/drawing/2014/main" id="{64007D4B-A161-143F-5863-B7B38FE998D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06" y="3296"/>
                <a:ext cx="759" cy="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4" name="Rectangle 99">
                <a:extLst>
                  <a:ext uri="{FF2B5EF4-FFF2-40B4-BE49-F238E27FC236}">
                    <a16:creationId xmlns:a16="http://schemas.microsoft.com/office/drawing/2014/main" id="{8DC99434-186B-03BB-F3B1-7CCDF4B26D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06" y="3295"/>
                <a:ext cx="760" cy="32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25" name="Rectangle 100">
                <a:extLst>
                  <a:ext uri="{FF2B5EF4-FFF2-40B4-BE49-F238E27FC236}">
                    <a16:creationId xmlns:a16="http://schemas.microsoft.com/office/drawing/2014/main" id="{CFFDEFEC-7F3A-49E6-7DB1-BBFFC63DDE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8" y="3248"/>
                <a:ext cx="759" cy="325"/>
              </a:xfrm>
              <a:prstGeom prst="rect">
                <a:avLst/>
              </a:prstGeom>
              <a:solidFill>
                <a:srgbClr val="FF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26" name="Rectangle 101">
                <a:extLst>
                  <a:ext uri="{FF2B5EF4-FFF2-40B4-BE49-F238E27FC236}">
                    <a16:creationId xmlns:a16="http://schemas.microsoft.com/office/drawing/2014/main" id="{B5D0F91B-D252-8298-0ABC-036A3B00C7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58" y="3248"/>
                <a:ext cx="759" cy="325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53" name="Rectangle 103">
              <a:extLst>
                <a:ext uri="{FF2B5EF4-FFF2-40B4-BE49-F238E27FC236}">
                  <a16:creationId xmlns:a16="http://schemas.microsoft.com/office/drawing/2014/main" id="{B0F6A6C4-52EA-F526-4F77-AC25A6DFEA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7" y="3280"/>
              <a:ext cx="419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TEAM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104">
              <a:extLst>
                <a:ext uri="{FF2B5EF4-FFF2-40B4-BE49-F238E27FC236}">
                  <a16:creationId xmlns:a16="http://schemas.microsoft.com/office/drawing/2014/main" id="{F35272F0-1016-EDE3-FA88-1BEE92CEE7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1" y="3280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105">
              <a:extLst>
                <a:ext uri="{FF2B5EF4-FFF2-40B4-BE49-F238E27FC236}">
                  <a16:creationId xmlns:a16="http://schemas.microsoft.com/office/drawing/2014/main" id="{CE13AA89-C61D-A54D-EC10-E4492C9D22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20" y="3413"/>
              <a:ext cx="363" cy="1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  ORS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106">
              <a:extLst>
                <a:ext uri="{FF2B5EF4-FFF2-40B4-BE49-F238E27FC236}">
                  <a16:creationId xmlns:a16="http://schemas.microsoft.com/office/drawing/2014/main" id="{C502CE13-DD31-44DE-F32A-7CBBC7CD17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4" y="3413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57" name="Group 112">
              <a:extLst>
                <a:ext uri="{FF2B5EF4-FFF2-40B4-BE49-F238E27FC236}">
                  <a16:creationId xmlns:a16="http://schemas.microsoft.com/office/drawing/2014/main" id="{01E12FB5-7064-5E1B-0DC8-EC0DCB2C37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3" y="3248"/>
              <a:ext cx="806" cy="373"/>
              <a:chOff x="293" y="3248"/>
              <a:chExt cx="806" cy="373"/>
            </a:xfrm>
          </p:grpSpPr>
          <p:sp>
            <p:nvSpPr>
              <p:cNvPr id="217" name="Rectangle 107">
                <a:extLst>
                  <a:ext uri="{FF2B5EF4-FFF2-40B4-BE49-F238E27FC236}">
                    <a16:creationId xmlns:a16="http://schemas.microsoft.com/office/drawing/2014/main" id="{67C8E9D7-91E6-D5D1-49E1-B2A1814EA2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1" y="3295"/>
                <a:ext cx="758" cy="32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18" name="Picture 108">
                <a:extLst>
                  <a:ext uri="{FF2B5EF4-FFF2-40B4-BE49-F238E27FC236}">
                    <a16:creationId xmlns:a16="http://schemas.microsoft.com/office/drawing/2014/main" id="{AD3BEEF0-8609-9660-84F8-FF30E332080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1" y="3296"/>
                <a:ext cx="758" cy="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9" name="Rectangle 109">
                <a:extLst>
                  <a:ext uri="{FF2B5EF4-FFF2-40B4-BE49-F238E27FC236}">
                    <a16:creationId xmlns:a16="http://schemas.microsoft.com/office/drawing/2014/main" id="{72A512D2-8700-C19A-09E6-A51BE995ED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41" y="3295"/>
                <a:ext cx="758" cy="32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20" name="Rectangle 110">
                <a:extLst>
                  <a:ext uri="{FF2B5EF4-FFF2-40B4-BE49-F238E27FC236}">
                    <a16:creationId xmlns:a16="http://schemas.microsoft.com/office/drawing/2014/main" id="{49596BAE-4499-6FA8-BA14-0A3EC9E45C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3" y="3248"/>
                <a:ext cx="758" cy="325"/>
              </a:xfrm>
              <a:prstGeom prst="rect">
                <a:avLst/>
              </a:prstGeom>
              <a:solidFill>
                <a:srgbClr val="FF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21" name="Rectangle 111">
                <a:extLst>
                  <a:ext uri="{FF2B5EF4-FFF2-40B4-BE49-F238E27FC236}">
                    <a16:creationId xmlns:a16="http://schemas.microsoft.com/office/drawing/2014/main" id="{B7229F02-E445-3A92-CB60-098474F994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3" y="3248"/>
                <a:ext cx="758" cy="325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58" name="Rectangle 113">
              <a:extLst>
                <a:ext uri="{FF2B5EF4-FFF2-40B4-BE49-F238E27FC236}">
                  <a16:creationId xmlns:a16="http://schemas.microsoft.com/office/drawing/2014/main" id="{0884188F-A556-E814-7971-CD694823B1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1" y="3280"/>
              <a:ext cx="419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TEAM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114">
              <a:extLst>
                <a:ext uri="{FF2B5EF4-FFF2-40B4-BE49-F238E27FC236}">
                  <a16:creationId xmlns:a16="http://schemas.microsoft.com/office/drawing/2014/main" id="{90BA2836-415C-ED2B-341E-4EE6E5AB6F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5" y="3280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115">
              <a:extLst>
                <a:ext uri="{FF2B5EF4-FFF2-40B4-BE49-F238E27FC236}">
                  <a16:creationId xmlns:a16="http://schemas.microsoft.com/office/drawing/2014/main" id="{4809AAAB-3467-9170-25D7-0A45B07A1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" y="3413"/>
              <a:ext cx="426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KG/US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116">
              <a:extLst>
                <a:ext uri="{FF2B5EF4-FFF2-40B4-BE49-F238E27FC236}">
                  <a16:creationId xmlns:a16="http://schemas.microsoft.com/office/drawing/2014/main" id="{6A896F59-5464-4DC3-3CD5-2501D728F3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2" y="3413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grpSp>
          <p:nvGrpSpPr>
            <p:cNvPr id="62" name="Group 122">
              <a:extLst>
                <a:ext uri="{FF2B5EF4-FFF2-40B4-BE49-F238E27FC236}">
                  <a16:creationId xmlns:a16="http://schemas.microsoft.com/office/drawing/2014/main" id="{4E630476-8E78-B889-5FC8-4002ED8EF4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15" y="3248"/>
              <a:ext cx="852" cy="373"/>
              <a:chOff x="2915" y="3248"/>
              <a:chExt cx="852" cy="373"/>
            </a:xfrm>
          </p:grpSpPr>
          <p:sp>
            <p:nvSpPr>
              <p:cNvPr id="212" name="Rectangle 117">
                <a:extLst>
                  <a:ext uri="{FF2B5EF4-FFF2-40B4-BE49-F238E27FC236}">
                    <a16:creationId xmlns:a16="http://schemas.microsoft.com/office/drawing/2014/main" id="{19399176-0FE0-8228-76B0-07A5AF7063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3" y="3295"/>
                <a:ext cx="804" cy="32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13" name="Picture 118">
                <a:extLst>
                  <a:ext uri="{FF2B5EF4-FFF2-40B4-BE49-F238E27FC236}">
                    <a16:creationId xmlns:a16="http://schemas.microsoft.com/office/drawing/2014/main" id="{341A4CF4-CBD1-A0A6-FE6A-83AF7EBEC15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63" y="3296"/>
                <a:ext cx="804" cy="3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4" name="Rectangle 119">
                <a:extLst>
                  <a:ext uri="{FF2B5EF4-FFF2-40B4-BE49-F238E27FC236}">
                    <a16:creationId xmlns:a16="http://schemas.microsoft.com/office/drawing/2014/main" id="{08C255B7-4E53-1A1B-0048-35C924741A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3" y="3295"/>
                <a:ext cx="804" cy="326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15" name="Rectangle 120">
                <a:extLst>
                  <a:ext uri="{FF2B5EF4-FFF2-40B4-BE49-F238E27FC236}">
                    <a16:creationId xmlns:a16="http://schemas.microsoft.com/office/drawing/2014/main" id="{AEDDBC5A-901D-D2A3-8DEA-42F23710C9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15" y="3248"/>
                <a:ext cx="804" cy="325"/>
              </a:xfrm>
              <a:prstGeom prst="rect">
                <a:avLst/>
              </a:prstGeom>
              <a:solidFill>
                <a:srgbClr val="FFCC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16" name="Rectangle 121">
                <a:extLst>
                  <a:ext uri="{FF2B5EF4-FFF2-40B4-BE49-F238E27FC236}">
                    <a16:creationId xmlns:a16="http://schemas.microsoft.com/office/drawing/2014/main" id="{7C51BE9E-F7CE-16DA-C20C-8EB34258F8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15" y="3248"/>
                <a:ext cx="804" cy="325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63" name="Rectangle 123">
              <a:extLst>
                <a:ext uri="{FF2B5EF4-FFF2-40B4-BE49-F238E27FC236}">
                  <a16:creationId xmlns:a16="http://schemas.microsoft.com/office/drawing/2014/main" id="{6353609A-6FD5-F951-4813-D40C902800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98" y="3280"/>
              <a:ext cx="748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Musikschule 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4" name="Rectangle 124">
              <a:extLst>
                <a:ext uri="{FF2B5EF4-FFF2-40B4-BE49-F238E27FC236}">
                  <a16:creationId xmlns:a16="http://schemas.microsoft.com/office/drawing/2014/main" id="{5232C2DF-7834-6F86-5DF3-C8DC86239D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68" y="3280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" name="Rectangle 125">
              <a:extLst>
                <a:ext uri="{FF2B5EF4-FFF2-40B4-BE49-F238E27FC236}">
                  <a16:creationId xmlns:a16="http://schemas.microsoft.com/office/drawing/2014/main" id="{0055838C-9EF2-39D6-7AEC-00ADC1AC7B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7" y="3413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6" name="Line 126">
              <a:extLst>
                <a:ext uri="{FF2B5EF4-FFF2-40B4-BE49-F238E27FC236}">
                  <a16:creationId xmlns:a16="http://schemas.microsoft.com/office/drawing/2014/main" id="{D24935DF-0C20-1784-486A-6B527747DDC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31" y="1168"/>
              <a:ext cx="0" cy="534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7" name="Line 127">
              <a:extLst>
                <a:ext uri="{FF2B5EF4-FFF2-40B4-BE49-F238E27FC236}">
                  <a16:creationId xmlns:a16="http://schemas.microsoft.com/office/drawing/2014/main" id="{8418066C-129C-9CF5-72E9-E85F4FE4005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31" y="1948"/>
              <a:ext cx="0" cy="452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8" name="Line 128">
              <a:extLst>
                <a:ext uri="{FF2B5EF4-FFF2-40B4-BE49-F238E27FC236}">
                  <a16:creationId xmlns:a16="http://schemas.microsoft.com/office/drawing/2014/main" id="{E16488F7-ACBF-87C4-74D5-9AF92C7B8E7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6" y="2400"/>
              <a:ext cx="0" cy="164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69" name="Line 129">
              <a:extLst>
                <a:ext uri="{FF2B5EF4-FFF2-40B4-BE49-F238E27FC236}">
                  <a16:creationId xmlns:a16="http://schemas.microsoft.com/office/drawing/2014/main" id="{FA659FAC-1263-C6C8-2BBD-05552AEFE07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58" y="2400"/>
              <a:ext cx="0" cy="164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70" name="Line 130">
              <a:extLst>
                <a:ext uri="{FF2B5EF4-FFF2-40B4-BE49-F238E27FC236}">
                  <a16:creationId xmlns:a16="http://schemas.microsoft.com/office/drawing/2014/main" id="{0B8D99B8-3072-8936-9821-E0302F0700B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20" y="2400"/>
              <a:ext cx="0" cy="164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71" name="Line 131">
              <a:extLst>
                <a:ext uri="{FF2B5EF4-FFF2-40B4-BE49-F238E27FC236}">
                  <a16:creationId xmlns:a16="http://schemas.microsoft.com/office/drawing/2014/main" id="{73E07333-A15A-04F0-EC0A-052249112C1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82" y="2400"/>
              <a:ext cx="0" cy="164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72" name="Freeform 132">
              <a:extLst>
                <a:ext uri="{FF2B5EF4-FFF2-40B4-BE49-F238E27FC236}">
                  <a16:creationId xmlns:a16="http://schemas.microsoft.com/office/drawing/2014/main" id="{0CEB64F3-0832-84D5-D0EE-F476C1F3FE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26" y="1502"/>
              <a:ext cx="40" cy="1458"/>
            </a:xfrm>
            <a:custGeom>
              <a:avLst/>
              <a:gdLst>
                <a:gd name="T0" fmla="*/ 22 w 40"/>
                <a:gd name="T1" fmla="*/ 1458 h 1458"/>
                <a:gd name="T2" fmla="*/ 21 w 40"/>
                <a:gd name="T3" fmla="*/ 1386 h 1458"/>
                <a:gd name="T4" fmla="*/ 39 w 40"/>
                <a:gd name="T5" fmla="*/ 1386 h 1458"/>
                <a:gd name="T6" fmla="*/ 40 w 40"/>
                <a:gd name="T7" fmla="*/ 1458 h 1458"/>
                <a:gd name="T8" fmla="*/ 22 w 40"/>
                <a:gd name="T9" fmla="*/ 1458 h 1458"/>
                <a:gd name="T10" fmla="*/ 20 w 40"/>
                <a:gd name="T11" fmla="*/ 1332 h 1458"/>
                <a:gd name="T12" fmla="*/ 19 w 40"/>
                <a:gd name="T13" fmla="*/ 1260 h 1458"/>
                <a:gd name="T14" fmla="*/ 37 w 40"/>
                <a:gd name="T15" fmla="*/ 1260 h 1458"/>
                <a:gd name="T16" fmla="*/ 38 w 40"/>
                <a:gd name="T17" fmla="*/ 1332 h 1458"/>
                <a:gd name="T18" fmla="*/ 20 w 40"/>
                <a:gd name="T19" fmla="*/ 1332 h 1458"/>
                <a:gd name="T20" fmla="*/ 18 w 40"/>
                <a:gd name="T21" fmla="*/ 1206 h 1458"/>
                <a:gd name="T22" fmla="*/ 17 w 40"/>
                <a:gd name="T23" fmla="*/ 1134 h 1458"/>
                <a:gd name="T24" fmla="*/ 35 w 40"/>
                <a:gd name="T25" fmla="*/ 1134 h 1458"/>
                <a:gd name="T26" fmla="*/ 36 w 40"/>
                <a:gd name="T27" fmla="*/ 1206 h 1458"/>
                <a:gd name="T28" fmla="*/ 18 w 40"/>
                <a:gd name="T29" fmla="*/ 1206 h 1458"/>
                <a:gd name="T30" fmla="*/ 16 w 40"/>
                <a:gd name="T31" fmla="*/ 1080 h 1458"/>
                <a:gd name="T32" fmla="*/ 15 w 40"/>
                <a:gd name="T33" fmla="*/ 1008 h 1458"/>
                <a:gd name="T34" fmla="*/ 33 w 40"/>
                <a:gd name="T35" fmla="*/ 1008 h 1458"/>
                <a:gd name="T36" fmla="*/ 34 w 40"/>
                <a:gd name="T37" fmla="*/ 1080 h 1458"/>
                <a:gd name="T38" fmla="*/ 16 w 40"/>
                <a:gd name="T39" fmla="*/ 1080 h 1458"/>
                <a:gd name="T40" fmla="*/ 14 w 40"/>
                <a:gd name="T41" fmla="*/ 954 h 1458"/>
                <a:gd name="T42" fmla="*/ 13 w 40"/>
                <a:gd name="T43" fmla="*/ 882 h 1458"/>
                <a:gd name="T44" fmla="*/ 31 w 40"/>
                <a:gd name="T45" fmla="*/ 882 h 1458"/>
                <a:gd name="T46" fmla="*/ 32 w 40"/>
                <a:gd name="T47" fmla="*/ 954 h 1458"/>
                <a:gd name="T48" fmla="*/ 14 w 40"/>
                <a:gd name="T49" fmla="*/ 954 h 1458"/>
                <a:gd name="T50" fmla="*/ 12 w 40"/>
                <a:gd name="T51" fmla="*/ 828 h 1458"/>
                <a:gd name="T52" fmla="*/ 11 w 40"/>
                <a:gd name="T53" fmla="*/ 756 h 1458"/>
                <a:gd name="T54" fmla="*/ 29 w 40"/>
                <a:gd name="T55" fmla="*/ 756 h 1458"/>
                <a:gd name="T56" fmla="*/ 30 w 40"/>
                <a:gd name="T57" fmla="*/ 828 h 1458"/>
                <a:gd name="T58" fmla="*/ 12 w 40"/>
                <a:gd name="T59" fmla="*/ 828 h 1458"/>
                <a:gd name="T60" fmla="*/ 10 w 40"/>
                <a:gd name="T61" fmla="*/ 702 h 1458"/>
                <a:gd name="T62" fmla="*/ 9 w 40"/>
                <a:gd name="T63" fmla="*/ 630 h 1458"/>
                <a:gd name="T64" fmla="*/ 27 w 40"/>
                <a:gd name="T65" fmla="*/ 630 h 1458"/>
                <a:gd name="T66" fmla="*/ 28 w 40"/>
                <a:gd name="T67" fmla="*/ 702 h 1458"/>
                <a:gd name="T68" fmla="*/ 10 w 40"/>
                <a:gd name="T69" fmla="*/ 702 h 1458"/>
                <a:gd name="T70" fmla="*/ 8 w 40"/>
                <a:gd name="T71" fmla="*/ 576 h 1458"/>
                <a:gd name="T72" fmla="*/ 7 w 40"/>
                <a:gd name="T73" fmla="*/ 504 h 1458"/>
                <a:gd name="T74" fmla="*/ 25 w 40"/>
                <a:gd name="T75" fmla="*/ 504 h 1458"/>
                <a:gd name="T76" fmla="*/ 26 w 40"/>
                <a:gd name="T77" fmla="*/ 576 h 1458"/>
                <a:gd name="T78" fmla="*/ 8 w 40"/>
                <a:gd name="T79" fmla="*/ 576 h 1458"/>
                <a:gd name="T80" fmla="*/ 6 w 40"/>
                <a:gd name="T81" fmla="*/ 450 h 1458"/>
                <a:gd name="T82" fmla="*/ 5 w 40"/>
                <a:gd name="T83" fmla="*/ 378 h 1458"/>
                <a:gd name="T84" fmla="*/ 23 w 40"/>
                <a:gd name="T85" fmla="*/ 378 h 1458"/>
                <a:gd name="T86" fmla="*/ 24 w 40"/>
                <a:gd name="T87" fmla="*/ 450 h 1458"/>
                <a:gd name="T88" fmla="*/ 6 w 40"/>
                <a:gd name="T89" fmla="*/ 450 h 1458"/>
                <a:gd name="T90" fmla="*/ 5 w 40"/>
                <a:gd name="T91" fmla="*/ 324 h 1458"/>
                <a:gd name="T92" fmla="*/ 3 w 40"/>
                <a:gd name="T93" fmla="*/ 252 h 1458"/>
                <a:gd name="T94" fmla="*/ 21 w 40"/>
                <a:gd name="T95" fmla="*/ 252 h 1458"/>
                <a:gd name="T96" fmla="*/ 23 w 40"/>
                <a:gd name="T97" fmla="*/ 324 h 1458"/>
                <a:gd name="T98" fmla="*/ 5 w 40"/>
                <a:gd name="T99" fmla="*/ 324 h 1458"/>
                <a:gd name="T100" fmla="*/ 3 w 40"/>
                <a:gd name="T101" fmla="*/ 198 h 1458"/>
                <a:gd name="T102" fmla="*/ 2 w 40"/>
                <a:gd name="T103" fmla="*/ 126 h 1458"/>
                <a:gd name="T104" fmla="*/ 20 w 40"/>
                <a:gd name="T105" fmla="*/ 126 h 1458"/>
                <a:gd name="T106" fmla="*/ 21 w 40"/>
                <a:gd name="T107" fmla="*/ 198 h 1458"/>
                <a:gd name="T108" fmla="*/ 3 w 40"/>
                <a:gd name="T109" fmla="*/ 198 h 1458"/>
                <a:gd name="T110" fmla="*/ 1 w 40"/>
                <a:gd name="T111" fmla="*/ 72 h 1458"/>
                <a:gd name="T112" fmla="*/ 0 w 40"/>
                <a:gd name="T113" fmla="*/ 0 h 1458"/>
                <a:gd name="T114" fmla="*/ 18 w 40"/>
                <a:gd name="T115" fmla="*/ 0 h 1458"/>
                <a:gd name="T116" fmla="*/ 19 w 40"/>
                <a:gd name="T117" fmla="*/ 72 h 1458"/>
                <a:gd name="T118" fmla="*/ 1 w 40"/>
                <a:gd name="T119" fmla="*/ 72 h 1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458">
                  <a:moveTo>
                    <a:pt x="22" y="1458"/>
                  </a:moveTo>
                  <a:lnTo>
                    <a:pt x="21" y="1386"/>
                  </a:lnTo>
                  <a:lnTo>
                    <a:pt x="39" y="1386"/>
                  </a:lnTo>
                  <a:lnTo>
                    <a:pt x="40" y="1458"/>
                  </a:lnTo>
                  <a:lnTo>
                    <a:pt x="22" y="1458"/>
                  </a:lnTo>
                  <a:close/>
                  <a:moveTo>
                    <a:pt x="20" y="1332"/>
                  </a:moveTo>
                  <a:lnTo>
                    <a:pt x="19" y="1260"/>
                  </a:lnTo>
                  <a:lnTo>
                    <a:pt x="37" y="1260"/>
                  </a:lnTo>
                  <a:lnTo>
                    <a:pt x="38" y="1332"/>
                  </a:lnTo>
                  <a:lnTo>
                    <a:pt x="20" y="1332"/>
                  </a:lnTo>
                  <a:close/>
                  <a:moveTo>
                    <a:pt x="18" y="1206"/>
                  </a:moveTo>
                  <a:lnTo>
                    <a:pt x="17" y="1134"/>
                  </a:lnTo>
                  <a:lnTo>
                    <a:pt x="35" y="1134"/>
                  </a:lnTo>
                  <a:lnTo>
                    <a:pt x="36" y="1206"/>
                  </a:lnTo>
                  <a:lnTo>
                    <a:pt x="18" y="1206"/>
                  </a:lnTo>
                  <a:close/>
                  <a:moveTo>
                    <a:pt x="16" y="1080"/>
                  </a:moveTo>
                  <a:lnTo>
                    <a:pt x="15" y="1008"/>
                  </a:lnTo>
                  <a:lnTo>
                    <a:pt x="33" y="1008"/>
                  </a:lnTo>
                  <a:lnTo>
                    <a:pt x="34" y="1080"/>
                  </a:lnTo>
                  <a:lnTo>
                    <a:pt x="16" y="1080"/>
                  </a:lnTo>
                  <a:close/>
                  <a:moveTo>
                    <a:pt x="14" y="954"/>
                  </a:moveTo>
                  <a:lnTo>
                    <a:pt x="13" y="882"/>
                  </a:lnTo>
                  <a:lnTo>
                    <a:pt x="31" y="882"/>
                  </a:lnTo>
                  <a:lnTo>
                    <a:pt x="32" y="954"/>
                  </a:lnTo>
                  <a:lnTo>
                    <a:pt x="14" y="954"/>
                  </a:lnTo>
                  <a:close/>
                  <a:moveTo>
                    <a:pt x="12" y="828"/>
                  </a:moveTo>
                  <a:lnTo>
                    <a:pt x="11" y="756"/>
                  </a:lnTo>
                  <a:lnTo>
                    <a:pt x="29" y="756"/>
                  </a:lnTo>
                  <a:lnTo>
                    <a:pt x="30" y="828"/>
                  </a:lnTo>
                  <a:lnTo>
                    <a:pt x="12" y="828"/>
                  </a:lnTo>
                  <a:close/>
                  <a:moveTo>
                    <a:pt x="10" y="702"/>
                  </a:moveTo>
                  <a:lnTo>
                    <a:pt x="9" y="630"/>
                  </a:lnTo>
                  <a:lnTo>
                    <a:pt x="27" y="630"/>
                  </a:lnTo>
                  <a:lnTo>
                    <a:pt x="28" y="702"/>
                  </a:lnTo>
                  <a:lnTo>
                    <a:pt x="10" y="702"/>
                  </a:lnTo>
                  <a:close/>
                  <a:moveTo>
                    <a:pt x="8" y="576"/>
                  </a:moveTo>
                  <a:lnTo>
                    <a:pt x="7" y="504"/>
                  </a:lnTo>
                  <a:lnTo>
                    <a:pt x="25" y="504"/>
                  </a:lnTo>
                  <a:lnTo>
                    <a:pt x="26" y="576"/>
                  </a:lnTo>
                  <a:lnTo>
                    <a:pt x="8" y="576"/>
                  </a:lnTo>
                  <a:close/>
                  <a:moveTo>
                    <a:pt x="6" y="450"/>
                  </a:moveTo>
                  <a:lnTo>
                    <a:pt x="5" y="378"/>
                  </a:lnTo>
                  <a:lnTo>
                    <a:pt x="23" y="378"/>
                  </a:lnTo>
                  <a:lnTo>
                    <a:pt x="24" y="450"/>
                  </a:lnTo>
                  <a:lnTo>
                    <a:pt x="6" y="450"/>
                  </a:lnTo>
                  <a:close/>
                  <a:moveTo>
                    <a:pt x="5" y="324"/>
                  </a:moveTo>
                  <a:lnTo>
                    <a:pt x="3" y="252"/>
                  </a:lnTo>
                  <a:lnTo>
                    <a:pt x="21" y="252"/>
                  </a:lnTo>
                  <a:lnTo>
                    <a:pt x="23" y="324"/>
                  </a:lnTo>
                  <a:lnTo>
                    <a:pt x="5" y="324"/>
                  </a:lnTo>
                  <a:close/>
                  <a:moveTo>
                    <a:pt x="3" y="198"/>
                  </a:moveTo>
                  <a:lnTo>
                    <a:pt x="2" y="126"/>
                  </a:lnTo>
                  <a:lnTo>
                    <a:pt x="20" y="126"/>
                  </a:lnTo>
                  <a:lnTo>
                    <a:pt x="21" y="198"/>
                  </a:lnTo>
                  <a:lnTo>
                    <a:pt x="3" y="198"/>
                  </a:lnTo>
                  <a:close/>
                  <a:moveTo>
                    <a:pt x="1" y="72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19" y="72"/>
                  </a:lnTo>
                  <a:lnTo>
                    <a:pt x="1" y="72"/>
                  </a:lnTo>
                  <a:close/>
                </a:path>
              </a:pathLst>
            </a:custGeom>
            <a:solidFill>
              <a:srgbClr val="333399"/>
            </a:solidFill>
            <a:ln w="1588" cap="flat">
              <a:solidFill>
                <a:srgbClr val="333399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73" name="Freeform 133">
              <a:extLst>
                <a:ext uri="{FF2B5EF4-FFF2-40B4-BE49-F238E27FC236}">
                  <a16:creationId xmlns:a16="http://schemas.microsoft.com/office/drawing/2014/main" id="{90E69BBB-5D13-0126-F2CB-506AAD19C6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92" y="1429"/>
              <a:ext cx="1642" cy="54"/>
            </a:xfrm>
            <a:custGeom>
              <a:avLst/>
              <a:gdLst>
                <a:gd name="T0" fmla="*/ 1570 w 1642"/>
                <a:gd name="T1" fmla="*/ 36 h 54"/>
                <a:gd name="T2" fmla="*/ 1642 w 1642"/>
                <a:gd name="T3" fmla="*/ 18 h 54"/>
                <a:gd name="T4" fmla="*/ 1516 w 1642"/>
                <a:gd name="T5" fmla="*/ 36 h 54"/>
                <a:gd name="T6" fmla="*/ 1444 w 1642"/>
                <a:gd name="T7" fmla="*/ 18 h 54"/>
                <a:gd name="T8" fmla="*/ 1516 w 1642"/>
                <a:gd name="T9" fmla="*/ 36 h 54"/>
                <a:gd name="T10" fmla="*/ 1318 w 1642"/>
                <a:gd name="T11" fmla="*/ 36 h 54"/>
                <a:gd name="T12" fmla="*/ 1390 w 1642"/>
                <a:gd name="T13" fmla="*/ 18 h 54"/>
                <a:gd name="T14" fmla="*/ 1264 w 1642"/>
                <a:gd name="T15" fmla="*/ 36 h 54"/>
                <a:gd name="T16" fmla="*/ 1192 w 1642"/>
                <a:gd name="T17" fmla="*/ 18 h 54"/>
                <a:gd name="T18" fmla="*/ 1264 w 1642"/>
                <a:gd name="T19" fmla="*/ 36 h 54"/>
                <a:gd name="T20" fmla="*/ 1066 w 1642"/>
                <a:gd name="T21" fmla="*/ 36 h 54"/>
                <a:gd name="T22" fmla="*/ 1138 w 1642"/>
                <a:gd name="T23" fmla="*/ 18 h 54"/>
                <a:gd name="T24" fmla="*/ 1012 w 1642"/>
                <a:gd name="T25" fmla="*/ 36 h 54"/>
                <a:gd name="T26" fmla="*/ 940 w 1642"/>
                <a:gd name="T27" fmla="*/ 18 h 54"/>
                <a:gd name="T28" fmla="*/ 1012 w 1642"/>
                <a:gd name="T29" fmla="*/ 36 h 54"/>
                <a:gd name="T30" fmla="*/ 814 w 1642"/>
                <a:gd name="T31" fmla="*/ 36 h 54"/>
                <a:gd name="T32" fmla="*/ 886 w 1642"/>
                <a:gd name="T33" fmla="*/ 18 h 54"/>
                <a:gd name="T34" fmla="*/ 760 w 1642"/>
                <a:gd name="T35" fmla="*/ 36 h 54"/>
                <a:gd name="T36" fmla="*/ 688 w 1642"/>
                <a:gd name="T37" fmla="*/ 18 h 54"/>
                <a:gd name="T38" fmla="*/ 760 w 1642"/>
                <a:gd name="T39" fmla="*/ 36 h 54"/>
                <a:gd name="T40" fmla="*/ 562 w 1642"/>
                <a:gd name="T41" fmla="*/ 36 h 54"/>
                <a:gd name="T42" fmla="*/ 634 w 1642"/>
                <a:gd name="T43" fmla="*/ 18 h 54"/>
                <a:gd name="T44" fmla="*/ 508 w 1642"/>
                <a:gd name="T45" fmla="*/ 36 h 54"/>
                <a:gd name="T46" fmla="*/ 436 w 1642"/>
                <a:gd name="T47" fmla="*/ 18 h 54"/>
                <a:gd name="T48" fmla="*/ 508 w 1642"/>
                <a:gd name="T49" fmla="*/ 36 h 54"/>
                <a:gd name="T50" fmla="*/ 310 w 1642"/>
                <a:gd name="T51" fmla="*/ 36 h 54"/>
                <a:gd name="T52" fmla="*/ 382 w 1642"/>
                <a:gd name="T53" fmla="*/ 18 h 54"/>
                <a:gd name="T54" fmla="*/ 256 w 1642"/>
                <a:gd name="T55" fmla="*/ 36 h 54"/>
                <a:gd name="T56" fmla="*/ 184 w 1642"/>
                <a:gd name="T57" fmla="*/ 18 h 54"/>
                <a:gd name="T58" fmla="*/ 256 w 1642"/>
                <a:gd name="T59" fmla="*/ 36 h 54"/>
                <a:gd name="T60" fmla="*/ 58 w 1642"/>
                <a:gd name="T61" fmla="*/ 36 h 54"/>
                <a:gd name="T62" fmla="*/ 130 w 1642"/>
                <a:gd name="T63" fmla="*/ 18 h 54"/>
                <a:gd name="T64" fmla="*/ 54 w 1642"/>
                <a:gd name="T65" fmla="*/ 54 h 54"/>
                <a:gd name="T66" fmla="*/ 54 w 1642"/>
                <a:gd name="T6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42" h="54">
                  <a:moveTo>
                    <a:pt x="1642" y="36"/>
                  </a:moveTo>
                  <a:lnTo>
                    <a:pt x="1570" y="36"/>
                  </a:lnTo>
                  <a:lnTo>
                    <a:pt x="1570" y="18"/>
                  </a:lnTo>
                  <a:lnTo>
                    <a:pt x="1642" y="18"/>
                  </a:lnTo>
                  <a:lnTo>
                    <a:pt x="1642" y="36"/>
                  </a:lnTo>
                  <a:close/>
                  <a:moveTo>
                    <a:pt x="1516" y="36"/>
                  </a:moveTo>
                  <a:lnTo>
                    <a:pt x="1444" y="36"/>
                  </a:lnTo>
                  <a:lnTo>
                    <a:pt x="1444" y="18"/>
                  </a:lnTo>
                  <a:lnTo>
                    <a:pt x="1516" y="18"/>
                  </a:lnTo>
                  <a:lnTo>
                    <a:pt x="1516" y="36"/>
                  </a:lnTo>
                  <a:close/>
                  <a:moveTo>
                    <a:pt x="1390" y="36"/>
                  </a:moveTo>
                  <a:lnTo>
                    <a:pt x="1318" y="36"/>
                  </a:lnTo>
                  <a:lnTo>
                    <a:pt x="1318" y="18"/>
                  </a:lnTo>
                  <a:lnTo>
                    <a:pt x="1390" y="18"/>
                  </a:lnTo>
                  <a:lnTo>
                    <a:pt x="1390" y="36"/>
                  </a:lnTo>
                  <a:close/>
                  <a:moveTo>
                    <a:pt x="1264" y="36"/>
                  </a:moveTo>
                  <a:lnTo>
                    <a:pt x="1192" y="36"/>
                  </a:lnTo>
                  <a:lnTo>
                    <a:pt x="1192" y="18"/>
                  </a:lnTo>
                  <a:lnTo>
                    <a:pt x="1264" y="18"/>
                  </a:lnTo>
                  <a:lnTo>
                    <a:pt x="1264" y="36"/>
                  </a:lnTo>
                  <a:close/>
                  <a:moveTo>
                    <a:pt x="1138" y="36"/>
                  </a:moveTo>
                  <a:lnTo>
                    <a:pt x="1066" y="36"/>
                  </a:lnTo>
                  <a:lnTo>
                    <a:pt x="1066" y="18"/>
                  </a:lnTo>
                  <a:lnTo>
                    <a:pt x="1138" y="18"/>
                  </a:lnTo>
                  <a:lnTo>
                    <a:pt x="1138" y="36"/>
                  </a:lnTo>
                  <a:close/>
                  <a:moveTo>
                    <a:pt x="1012" y="36"/>
                  </a:moveTo>
                  <a:lnTo>
                    <a:pt x="940" y="36"/>
                  </a:lnTo>
                  <a:lnTo>
                    <a:pt x="940" y="18"/>
                  </a:lnTo>
                  <a:lnTo>
                    <a:pt x="1012" y="18"/>
                  </a:lnTo>
                  <a:lnTo>
                    <a:pt x="1012" y="36"/>
                  </a:lnTo>
                  <a:close/>
                  <a:moveTo>
                    <a:pt x="886" y="36"/>
                  </a:moveTo>
                  <a:lnTo>
                    <a:pt x="814" y="36"/>
                  </a:lnTo>
                  <a:lnTo>
                    <a:pt x="814" y="18"/>
                  </a:lnTo>
                  <a:lnTo>
                    <a:pt x="886" y="18"/>
                  </a:lnTo>
                  <a:lnTo>
                    <a:pt x="886" y="36"/>
                  </a:lnTo>
                  <a:close/>
                  <a:moveTo>
                    <a:pt x="760" y="36"/>
                  </a:moveTo>
                  <a:lnTo>
                    <a:pt x="688" y="36"/>
                  </a:lnTo>
                  <a:lnTo>
                    <a:pt x="688" y="18"/>
                  </a:lnTo>
                  <a:lnTo>
                    <a:pt x="760" y="18"/>
                  </a:lnTo>
                  <a:lnTo>
                    <a:pt x="760" y="36"/>
                  </a:lnTo>
                  <a:close/>
                  <a:moveTo>
                    <a:pt x="634" y="36"/>
                  </a:moveTo>
                  <a:lnTo>
                    <a:pt x="562" y="36"/>
                  </a:lnTo>
                  <a:lnTo>
                    <a:pt x="562" y="18"/>
                  </a:lnTo>
                  <a:lnTo>
                    <a:pt x="634" y="18"/>
                  </a:lnTo>
                  <a:lnTo>
                    <a:pt x="634" y="36"/>
                  </a:lnTo>
                  <a:close/>
                  <a:moveTo>
                    <a:pt x="508" y="36"/>
                  </a:moveTo>
                  <a:lnTo>
                    <a:pt x="436" y="36"/>
                  </a:lnTo>
                  <a:lnTo>
                    <a:pt x="436" y="18"/>
                  </a:lnTo>
                  <a:lnTo>
                    <a:pt x="508" y="18"/>
                  </a:lnTo>
                  <a:lnTo>
                    <a:pt x="508" y="36"/>
                  </a:lnTo>
                  <a:close/>
                  <a:moveTo>
                    <a:pt x="382" y="36"/>
                  </a:moveTo>
                  <a:lnTo>
                    <a:pt x="310" y="36"/>
                  </a:lnTo>
                  <a:lnTo>
                    <a:pt x="310" y="18"/>
                  </a:lnTo>
                  <a:lnTo>
                    <a:pt x="382" y="18"/>
                  </a:lnTo>
                  <a:lnTo>
                    <a:pt x="382" y="36"/>
                  </a:lnTo>
                  <a:close/>
                  <a:moveTo>
                    <a:pt x="256" y="36"/>
                  </a:moveTo>
                  <a:lnTo>
                    <a:pt x="184" y="36"/>
                  </a:lnTo>
                  <a:lnTo>
                    <a:pt x="184" y="18"/>
                  </a:lnTo>
                  <a:lnTo>
                    <a:pt x="256" y="18"/>
                  </a:lnTo>
                  <a:lnTo>
                    <a:pt x="256" y="36"/>
                  </a:lnTo>
                  <a:close/>
                  <a:moveTo>
                    <a:pt x="130" y="36"/>
                  </a:moveTo>
                  <a:lnTo>
                    <a:pt x="58" y="36"/>
                  </a:lnTo>
                  <a:lnTo>
                    <a:pt x="58" y="18"/>
                  </a:lnTo>
                  <a:lnTo>
                    <a:pt x="130" y="18"/>
                  </a:lnTo>
                  <a:lnTo>
                    <a:pt x="130" y="36"/>
                  </a:lnTo>
                  <a:close/>
                  <a:moveTo>
                    <a:pt x="54" y="54"/>
                  </a:moveTo>
                  <a:lnTo>
                    <a:pt x="0" y="27"/>
                  </a:lnTo>
                  <a:lnTo>
                    <a:pt x="54" y="0"/>
                  </a:lnTo>
                  <a:lnTo>
                    <a:pt x="54" y="54"/>
                  </a:lnTo>
                  <a:close/>
                </a:path>
              </a:pathLst>
            </a:custGeom>
            <a:solidFill>
              <a:srgbClr val="333399"/>
            </a:solidFill>
            <a:ln w="1588" cap="flat">
              <a:solidFill>
                <a:srgbClr val="333399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74" name="Line 134">
              <a:extLst>
                <a:ext uri="{FF2B5EF4-FFF2-40B4-BE49-F238E27FC236}">
                  <a16:creationId xmlns:a16="http://schemas.microsoft.com/office/drawing/2014/main" id="{0CF080DD-FC92-0120-C0F4-EFDE2F3A986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31" y="2071"/>
              <a:ext cx="985" cy="0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grpSp>
          <p:nvGrpSpPr>
            <p:cNvPr id="75" name="Group 226">
              <a:extLst>
                <a:ext uri="{FF2B5EF4-FFF2-40B4-BE49-F238E27FC236}">
                  <a16:creationId xmlns:a16="http://schemas.microsoft.com/office/drawing/2014/main" id="{5A9353E1-E6B8-10BE-DE2A-66FE9C8341A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84" y="1373"/>
              <a:ext cx="1075" cy="248"/>
              <a:chOff x="984" y="1373"/>
              <a:chExt cx="1075" cy="248"/>
            </a:xfrm>
          </p:grpSpPr>
          <p:sp>
            <p:nvSpPr>
              <p:cNvPr id="121" name="Rectangle 135">
                <a:extLst>
                  <a:ext uri="{FF2B5EF4-FFF2-40B4-BE49-F238E27FC236}">
                    <a16:creationId xmlns:a16="http://schemas.microsoft.com/office/drawing/2014/main" id="{B4200CB2-6192-B8DC-4448-18B522C07C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2" y="1421"/>
                <a:ext cx="1027" cy="20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22" name="Picture 136">
                <a:extLst>
                  <a:ext uri="{FF2B5EF4-FFF2-40B4-BE49-F238E27FC236}">
                    <a16:creationId xmlns:a16="http://schemas.microsoft.com/office/drawing/2014/main" id="{F7A06B1D-5B46-7976-ACD3-0739D05CC94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32" y="1421"/>
                <a:ext cx="1027" cy="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3" name="Rectangle 137">
                <a:extLst>
                  <a:ext uri="{FF2B5EF4-FFF2-40B4-BE49-F238E27FC236}">
                    <a16:creationId xmlns:a16="http://schemas.microsoft.com/office/drawing/2014/main" id="{41C92A43-B5F8-26F4-E8E4-1844722F48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2" y="1421"/>
                <a:ext cx="1027" cy="200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24" name="Rectangle 138">
                <a:extLst>
                  <a:ext uri="{FF2B5EF4-FFF2-40B4-BE49-F238E27FC236}">
                    <a16:creationId xmlns:a16="http://schemas.microsoft.com/office/drawing/2014/main" id="{3292A571-5C2B-AC2B-98A9-6DC6A567E7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373"/>
                <a:ext cx="1027" cy="15"/>
              </a:xfrm>
              <a:prstGeom prst="rect">
                <a:avLst/>
              </a:prstGeom>
              <a:solidFill>
                <a:srgbClr val="BBDF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25" name="Picture 139">
                <a:extLst>
                  <a:ext uri="{FF2B5EF4-FFF2-40B4-BE49-F238E27FC236}">
                    <a16:creationId xmlns:a16="http://schemas.microsoft.com/office/drawing/2014/main" id="{D945F748-5425-52EC-0B57-648028A55DE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373"/>
                <a:ext cx="1027" cy="1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6" name="Rectangle 140">
                <a:extLst>
                  <a:ext uri="{FF2B5EF4-FFF2-40B4-BE49-F238E27FC236}">
                    <a16:creationId xmlns:a16="http://schemas.microsoft.com/office/drawing/2014/main" id="{7887C65D-EB8B-B2B8-9AD7-27032D690C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373"/>
                <a:ext cx="1027" cy="15"/>
              </a:xfrm>
              <a:prstGeom prst="rect">
                <a:avLst/>
              </a:prstGeom>
              <a:solidFill>
                <a:srgbClr val="BBDF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27" name="Rectangle 141">
                <a:extLst>
                  <a:ext uri="{FF2B5EF4-FFF2-40B4-BE49-F238E27FC236}">
                    <a16:creationId xmlns:a16="http://schemas.microsoft.com/office/drawing/2014/main" id="{E5F48239-29CD-7C29-EB98-7E82AEAA8F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388"/>
                <a:ext cx="1027" cy="12"/>
              </a:xfrm>
              <a:prstGeom prst="rect">
                <a:avLst/>
              </a:prstGeom>
              <a:solidFill>
                <a:srgbClr val="BCE1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28" name="Picture 142">
                <a:extLst>
                  <a:ext uri="{FF2B5EF4-FFF2-40B4-BE49-F238E27FC236}">
                    <a16:creationId xmlns:a16="http://schemas.microsoft.com/office/drawing/2014/main" id="{469DAEF7-6FBF-8F53-7F98-3E7F1B453FB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388"/>
                <a:ext cx="1027" cy="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9" name="Rectangle 143">
                <a:extLst>
                  <a:ext uri="{FF2B5EF4-FFF2-40B4-BE49-F238E27FC236}">
                    <a16:creationId xmlns:a16="http://schemas.microsoft.com/office/drawing/2014/main" id="{691A34DD-E594-3215-16CD-1798F03D33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388"/>
                <a:ext cx="1027" cy="12"/>
              </a:xfrm>
              <a:prstGeom prst="rect">
                <a:avLst/>
              </a:prstGeom>
              <a:solidFill>
                <a:srgbClr val="BCE1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30" name="Rectangle 144">
                <a:extLst>
                  <a:ext uri="{FF2B5EF4-FFF2-40B4-BE49-F238E27FC236}">
                    <a16:creationId xmlns:a16="http://schemas.microsoft.com/office/drawing/2014/main" id="{D60ADA24-E521-FB3A-58B3-2624C21CC0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00"/>
                <a:ext cx="1027" cy="6"/>
              </a:xfrm>
              <a:prstGeom prst="rect">
                <a:avLst/>
              </a:prstGeom>
              <a:solidFill>
                <a:srgbClr val="BEE2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31" name="Picture 145">
                <a:extLst>
                  <a:ext uri="{FF2B5EF4-FFF2-40B4-BE49-F238E27FC236}">
                    <a16:creationId xmlns:a16="http://schemas.microsoft.com/office/drawing/2014/main" id="{4ED58692-D65C-91D9-6D97-7C5AA1CFF56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00"/>
                <a:ext cx="1027" cy="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2" name="Rectangle 146">
                <a:extLst>
                  <a:ext uri="{FF2B5EF4-FFF2-40B4-BE49-F238E27FC236}">
                    <a16:creationId xmlns:a16="http://schemas.microsoft.com/office/drawing/2014/main" id="{B18B3906-B4D9-3CD3-5264-DD28022967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00"/>
                <a:ext cx="1027" cy="6"/>
              </a:xfrm>
              <a:prstGeom prst="rect">
                <a:avLst/>
              </a:prstGeom>
              <a:solidFill>
                <a:srgbClr val="BEE2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33" name="Rectangle 147">
                <a:extLst>
                  <a:ext uri="{FF2B5EF4-FFF2-40B4-BE49-F238E27FC236}">
                    <a16:creationId xmlns:a16="http://schemas.microsoft.com/office/drawing/2014/main" id="{39004A37-96AD-34B7-D2D2-4875810D6F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06"/>
                <a:ext cx="1027" cy="6"/>
              </a:xfrm>
              <a:prstGeom prst="rect">
                <a:avLst/>
              </a:prstGeom>
              <a:solidFill>
                <a:srgbClr val="C0E2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34" name="Picture 148">
                <a:extLst>
                  <a:ext uri="{FF2B5EF4-FFF2-40B4-BE49-F238E27FC236}">
                    <a16:creationId xmlns:a16="http://schemas.microsoft.com/office/drawing/2014/main" id="{4A974513-F9A5-F36C-B1B7-C1BCAC3F925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06"/>
                <a:ext cx="1027" cy="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5" name="Rectangle 149">
                <a:extLst>
                  <a:ext uri="{FF2B5EF4-FFF2-40B4-BE49-F238E27FC236}">
                    <a16:creationId xmlns:a16="http://schemas.microsoft.com/office/drawing/2014/main" id="{99DD2C77-E5A6-B1B3-26C1-9D5F88E2F1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06"/>
                <a:ext cx="1027" cy="6"/>
              </a:xfrm>
              <a:prstGeom prst="rect">
                <a:avLst/>
              </a:prstGeom>
              <a:solidFill>
                <a:srgbClr val="C0E2E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36" name="Rectangle 150">
                <a:extLst>
                  <a:ext uri="{FF2B5EF4-FFF2-40B4-BE49-F238E27FC236}">
                    <a16:creationId xmlns:a16="http://schemas.microsoft.com/office/drawing/2014/main" id="{6D2201CB-EFCD-5020-AF89-C41DF4B4C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12"/>
                <a:ext cx="1027" cy="10"/>
              </a:xfrm>
              <a:prstGeom prst="rect">
                <a:avLst/>
              </a:prstGeom>
              <a:solidFill>
                <a:srgbClr val="C2E3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37" name="Picture 151">
                <a:extLst>
                  <a:ext uri="{FF2B5EF4-FFF2-40B4-BE49-F238E27FC236}">
                    <a16:creationId xmlns:a16="http://schemas.microsoft.com/office/drawing/2014/main" id="{C48EEBCC-261D-E924-C7E8-B9A8D2B1EEA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12"/>
                <a:ext cx="1027" cy="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8" name="Rectangle 152">
                <a:extLst>
                  <a:ext uri="{FF2B5EF4-FFF2-40B4-BE49-F238E27FC236}">
                    <a16:creationId xmlns:a16="http://schemas.microsoft.com/office/drawing/2014/main" id="{F61CEFAA-49F0-EF11-60B2-F2D60E9840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12"/>
                <a:ext cx="1027" cy="10"/>
              </a:xfrm>
              <a:prstGeom prst="rect">
                <a:avLst/>
              </a:prstGeom>
              <a:solidFill>
                <a:srgbClr val="C2E3E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39" name="Rectangle 153">
                <a:extLst>
                  <a:ext uri="{FF2B5EF4-FFF2-40B4-BE49-F238E27FC236}">
                    <a16:creationId xmlns:a16="http://schemas.microsoft.com/office/drawing/2014/main" id="{5475A21D-4A2C-A80F-6DBE-426C6D8160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22"/>
                <a:ext cx="1027" cy="5"/>
              </a:xfrm>
              <a:prstGeom prst="rect">
                <a:avLst/>
              </a:prstGeom>
              <a:solidFill>
                <a:srgbClr val="C3E3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40" name="Picture 154">
                <a:extLst>
                  <a:ext uri="{FF2B5EF4-FFF2-40B4-BE49-F238E27FC236}">
                    <a16:creationId xmlns:a16="http://schemas.microsoft.com/office/drawing/2014/main" id="{AA5A6E17-E276-2C06-2224-794928CE005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22"/>
                <a:ext cx="1027" cy="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1" name="Rectangle 155">
                <a:extLst>
                  <a:ext uri="{FF2B5EF4-FFF2-40B4-BE49-F238E27FC236}">
                    <a16:creationId xmlns:a16="http://schemas.microsoft.com/office/drawing/2014/main" id="{9D4CE784-3514-E55A-F886-209B1D53BD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22"/>
                <a:ext cx="1027" cy="5"/>
              </a:xfrm>
              <a:prstGeom prst="rect">
                <a:avLst/>
              </a:prstGeom>
              <a:solidFill>
                <a:srgbClr val="C3E3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42" name="Rectangle 156">
                <a:extLst>
                  <a:ext uri="{FF2B5EF4-FFF2-40B4-BE49-F238E27FC236}">
                    <a16:creationId xmlns:a16="http://schemas.microsoft.com/office/drawing/2014/main" id="{62AF2D8C-27D1-F338-0581-43E00EBEBA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27"/>
                <a:ext cx="1027" cy="4"/>
              </a:xfrm>
              <a:prstGeom prst="rect">
                <a:avLst/>
              </a:prstGeom>
              <a:solidFill>
                <a:srgbClr val="C6E4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43" name="Picture 157">
                <a:extLst>
                  <a:ext uri="{FF2B5EF4-FFF2-40B4-BE49-F238E27FC236}">
                    <a16:creationId xmlns:a16="http://schemas.microsoft.com/office/drawing/2014/main" id="{550D2738-4C9E-6DC2-E8A2-8170177AA15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27"/>
                <a:ext cx="1027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4" name="Rectangle 158">
                <a:extLst>
                  <a:ext uri="{FF2B5EF4-FFF2-40B4-BE49-F238E27FC236}">
                    <a16:creationId xmlns:a16="http://schemas.microsoft.com/office/drawing/2014/main" id="{0DECAF81-31FC-86DA-38C4-E08A4A0AA1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27"/>
                <a:ext cx="1027" cy="4"/>
              </a:xfrm>
              <a:prstGeom prst="rect">
                <a:avLst/>
              </a:prstGeom>
              <a:solidFill>
                <a:srgbClr val="C6E4E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45" name="Rectangle 159">
                <a:extLst>
                  <a:ext uri="{FF2B5EF4-FFF2-40B4-BE49-F238E27FC236}">
                    <a16:creationId xmlns:a16="http://schemas.microsoft.com/office/drawing/2014/main" id="{7BEC53E0-48A4-7F12-67F8-F42D39B538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31"/>
                <a:ext cx="1027" cy="7"/>
              </a:xfrm>
              <a:prstGeom prst="rect">
                <a:avLst/>
              </a:prstGeom>
              <a:solidFill>
                <a:srgbClr val="C8E5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46" name="Picture 160">
                <a:extLst>
                  <a:ext uri="{FF2B5EF4-FFF2-40B4-BE49-F238E27FC236}">
                    <a16:creationId xmlns:a16="http://schemas.microsoft.com/office/drawing/2014/main" id="{E504EEFE-C18B-B600-268B-9AB3B252B29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31"/>
                <a:ext cx="1027" cy="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7" name="Rectangle 161">
                <a:extLst>
                  <a:ext uri="{FF2B5EF4-FFF2-40B4-BE49-F238E27FC236}">
                    <a16:creationId xmlns:a16="http://schemas.microsoft.com/office/drawing/2014/main" id="{FA7C9C6A-E04C-1676-B880-C142B6C5E0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31"/>
                <a:ext cx="1027" cy="7"/>
              </a:xfrm>
              <a:prstGeom prst="rect">
                <a:avLst/>
              </a:prstGeom>
              <a:solidFill>
                <a:srgbClr val="C8E5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48" name="Rectangle 162">
                <a:extLst>
                  <a:ext uri="{FF2B5EF4-FFF2-40B4-BE49-F238E27FC236}">
                    <a16:creationId xmlns:a16="http://schemas.microsoft.com/office/drawing/2014/main" id="{1D2CAFB5-BA25-38AC-F6A2-5AA3ED3CD8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38"/>
                <a:ext cx="1027" cy="3"/>
              </a:xfrm>
              <a:prstGeom prst="rect">
                <a:avLst/>
              </a:prstGeom>
              <a:solidFill>
                <a:srgbClr val="C9E7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49" name="Picture 163">
                <a:extLst>
                  <a:ext uri="{FF2B5EF4-FFF2-40B4-BE49-F238E27FC236}">
                    <a16:creationId xmlns:a16="http://schemas.microsoft.com/office/drawing/2014/main" id="{55AA81BF-DE74-C492-DDD7-CDF8BDCB5E0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38"/>
                <a:ext cx="1027" cy="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0" name="Rectangle 164">
                <a:extLst>
                  <a:ext uri="{FF2B5EF4-FFF2-40B4-BE49-F238E27FC236}">
                    <a16:creationId xmlns:a16="http://schemas.microsoft.com/office/drawing/2014/main" id="{E0754BBD-EB66-9DC7-08A6-3BD4BA2F803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38"/>
                <a:ext cx="1027" cy="3"/>
              </a:xfrm>
              <a:prstGeom prst="rect">
                <a:avLst/>
              </a:prstGeom>
              <a:solidFill>
                <a:srgbClr val="C9E7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51" name="Rectangle 165">
                <a:extLst>
                  <a:ext uri="{FF2B5EF4-FFF2-40B4-BE49-F238E27FC236}">
                    <a16:creationId xmlns:a16="http://schemas.microsoft.com/office/drawing/2014/main" id="{6D6BC64A-A90A-8A3E-91F5-59F8CCCDF0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41"/>
                <a:ext cx="1027" cy="3"/>
              </a:xfrm>
              <a:prstGeom prst="rect">
                <a:avLst/>
              </a:prstGeom>
              <a:solidFill>
                <a:srgbClr val="CBE7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52" name="Picture 166">
                <a:extLst>
                  <a:ext uri="{FF2B5EF4-FFF2-40B4-BE49-F238E27FC236}">
                    <a16:creationId xmlns:a16="http://schemas.microsoft.com/office/drawing/2014/main" id="{9C4E1A4B-21B0-7E4F-4830-7A6516510BE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41"/>
                <a:ext cx="1027" cy="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" name="Rectangle 167">
                <a:extLst>
                  <a:ext uri="{FF2B5EF4-FFF2-40B4-BE49-F238E27FC236}">
                    <a16:creationId xmlns:a16="http://schemas.microsoft.com/office/drawing/2014/main" id="{21CF140C-A57A-29A9-E902-EF09C4E0C3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41"/>
                <a:ext cx="1027" cy="3"/>
              </a:xfrm>
              <a:prstGeom prst="rect">
                <a:avLst/>
              </a:prstGeom>
              <a:solidFill>
                <a:srgbClr val="CBE7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54" name="Rectangle 168">
                <a:extLst>
                  <a:ext uri="{FF2B5EF4-FFF2-40B4-BE49-F238E27FC236}">
                    <a16:creationId xmlns:a16="http://schemas.microsoft.com/office/drawing/2014/main" id="{EA2A6AB7-FB1C-4420-4B70-50D19F4779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44"/>
                <a:ext cx="1027" cy="8"/>
              </a:xfrm>
              <a:prstGeom prst="rect">
                <a:avLst/>
              </a:prstGeom>
              <a:solidFill>
                <a:srgbClr val="CDE8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55" name="Picture 169">
                <a:extLst>
                  <a:ext uri="{FF2B5EF4-FFF2-40B4-BE49-F238E27FC236}">
                    <a16:creationId xmlns:a16="http://schemas.microsoft.com/office/drawing/2014/main" id="{731B9788-EE29-55C4-05FE-40598782C2D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44"/>
                <a:ext cx="1027" cy="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6" name="Rectangle 170">
                <a:extLst>
                  <a:ext uri="{FF2B5EF4-FFF2-40B4-BE49-F238E27FC236}">
                    <a16:creationId xmlns:a16="http://schemas.microsoft.com/office/drawing/2014/main" id="{360179F0-D30F-8F22-EF3D-DCC463A74D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44"/>
                <a:ext cx="1027" cy="8"/>
              </a:xfrm>
              <a:prstGeom prst="rect">
                <a:avLst/>
              </a:prstGeom>
              <a:solidFill>
                <a:srgbClr val="CDE8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57" name="Rectangle 171">
                <a:extLst>
                  <a:ext uri="{FF2B5EF4-FFF2-40B4-BE49-F238E27FC236}">
                    <a16:creationId xmlns:a16="http://schemas.microsoft.com/office/drawing/2014/main" id="{DB8B5BA7-D9BE-A4DD-E16F-88D8453AC1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52"/>
                <a:ext cx="1027" cy="3"/>
              </a:xfrm>
              <a:prstGeom prst="rect">
                <a:avLst/>
              </a:prstGeom>
              <a:solidFill>
                <a:srgbClr val="CFE9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58" name="Picture 172">
                <a:extLst>
                  <a:ext uri="{FF2B5EF4-FFF2-40B4-BE49-F238E27FC236}">
                    <a16:creationId xmlns:a16="http://schemas.microsoft.com/office/drawing/2014/main" id="{3E34CD4A-2B3A-3808-8B8A-82F006225DC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52"/>
                <a:ext cx="1027" cy="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9" name="Rectangle 173">
                <a:extLst>
                  <a:ext uri="{FF2B5EF4-FFF2-40B4-BE49-F238E27FC236}">
                    <a16:creationId xmlns:a16="http://schemas.microsoft.com/office/drawing/2014/main" id="{F732FA2C-5A10-494A-6139-70098955E8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52"/>
                <a:ext cx="1027" cy="3"/>
              </a:xfrm>
              <a:prstGeom prst="rect">
                <a:avLst/>
              </a:prstGeom>
              <a:solidFill>
                <a:srgbClr val="CFE9E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60" name="Rectangle 174">
                <a:extLst>
                  <a:ext uri="{FF2B5EF4-FFF2-40B4-BE49-F238E27FC236}">
                    <a16:creationId xmlns:a16="http://schemas.microsoft.com/office/drawing/2014/main" id="{123DF284-8013-8258-398E-2A0066E186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55"/>
                <a:ext cx="1027" cy="4"/>
              </a:xfrm>
              <a:prstGeom prst="rect">
                <a:avLst/>
              </a:prstGeom>
              <a:solidFill>
                <a:srgbClr val="D1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61" name="Picture 175">
                <a:extLst>
                  <a:ext uri="{FF2B5EF4-FFF2-40B4-BE49-F238E27FC236}">
                    <a16:creationId xmlns:a16="http://schemas.microsoft.com/office/drawing/2014/main" id="{DE6F8C06-22BA-0C87-3E4F-F781C58964B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55"/>
                <a:ext cx="1027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2" name="Rectangle 176">
                <a:extLst>
                  <a:ext uri="{FF2B5EF4-FFF2-40B4-BE49-F238E27FC236}">
                    <a16:creationId xmlns:a16="http://schemas.microsoft.com/office/drawing/2014/main" id="{66F2CD32-21E1-D372-2120-E27345198C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55"/>
                <a:ext cx="1027" cy="4"/>
              </a:xfrm>
              <a:prstGeom prst="rect">
                <a:avLst/>
              </a:prstGeom>
              <a:solidFill>
                <a:srgbClr val="D1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63" name="Rectangle 177">
                <a:extLst>
                  <a:ext uri="{FF2B5EF4-FFF2-40B4-BE49-F238E27FC236}">
                    <a16:creationId xmlns:a16="http://schemas.microsoft.com/office/drawing/2014/main" id="{E106AC85-CD60-9D44-F5FA-0A75CE4728B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59"/>
                <a:ext cx="1027" cy="5"/>
              </a:xfrm>
              <a:prstGeom prst="rect">
                <a:avLst/>
              </a:prstGeom>
              <a:solidFill>
                <a:srgbClr val="D3EA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64" name="Picture 178">
                <a:extLst>
                  <a:ext uri="{FF2B5EF4-FFF2-40B4-BE49-F238E27FC236}">
                    <a16:creationId xmlns:a16="http://schemas.microsoft.com/office/drawing/2014/main" id="{3C6E4D35-4B1D-07D4-2478-87110356C30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59"/>
                <a:ext cx="1027" cy="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5" name="Rectangle 179">
                <a:extLst>
                  <a:ext uri="{FF2B5EF4-FFF2-40B4-BE49-F238E27FC236}">
                    <a16:creationId xmlns:a16="http://schemas.microsoft.com/office/drawing/2014/main" id="{6224256D-D1A5-12BF-799B-BE0FA2CCCC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59"/>
                <a:ext cx="1027" cy="5"/>
              </a:xfrm>
              <a:prstGeom prst="rect">
                <a:avLst/>
              </a:prstGeom>
              <a:solidFill>
                <a:srgbClr val="D3EA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66" name="Rectangle 180">
                <a:extLst>
                  <a:ext uri="{FF2B5EF4-FFF2-40B4-BE49-F238E27FC236}">
                    <a16:creationId xmlns:a16="http://schemas.microsoft.com/office/drawing/2014/main" id="{F63A5665-94EF-C242-5755-E97E773144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64"/>
                <a:ext cx="1027" cy="4"/>
              </a:xfrm>
              <a:prstGeom prst="rect">
                <a:avLst/>
              </a:prstGeom>
              <a:solidFill>
                <a:srgbClr val="D5EB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67" name="Picture 181">
                <a:extLst>
                  <a:ext uri="{FF2B5EF4-FFF2-40B4-BE49-F238E27FC236}">
                    <a16:creationId xmlns:a16="http://schemas.microsoft.com/office/drawing/2014/main" id="{E5E6D781-23EC-5E2C-1823-72AB042E510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64"/>
                <a:ext cx="1027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68" name="Rectangle 182">
                <a:extLst>
                  <a:ext uri="{FF2B5EF4-FFF2-40B4-BE49-F238E27FC236}">
                    <a16:creationId xmlns:a16="http://schemas.microsoft.com/office/drawing/2014/main" id="{19C643C8-BA6D-555F-C1F2-F386A9EBA4A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64"/>
                <a:ext cx="1027" cy="4"/>
              </a:xfrm>
              <a:prstGeom prst="rect">
                <a:avLst/>
              </a:prstGeom>
              <a:solidFill>
                <a:srgbClr val="D5EB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69" name="Rectangle 183">
                <a:extLst>
                  <a:ext uri="{FF2B5EF4-FFF2-40B4-BE49-F238E27FC236}">
                    <a16:creationId xmlns:a16="http://schemas.microsoft.com/office/drawing/2014/main" id="{BE953FF4-E874-22E9-9F05-F002AB28D9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68"/>
                <a:ext cx="1027" cy="3"/>
              </a:xfrm>
              <a:prstGeom prst="rect">
                <a:avLst/>
              </a:prstGeom>
              <a:solidFill>
                <a:srgbClr val="D6ED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70" name="Picture 184">
                <a:extLst>
                  <a:ext uri="{FF2B5EF4-FFF2-40B4-BE49-F238E27FC236}">
                    <a16:creationId xmlns:a16="http://schemas.microsoft.com/office/drawing/2014/main" id="{02B484FF-AE02-B1AE-C816-321DF6C94AE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68"/>
                <a:ext cx="1027" cy="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1" name="Rectangle 185">
                <a:extLst>
                  <a:ext uri="{FF2B5EF4-FFF2-40B4-BE49-F238E27FC236}">
                    <a16:creationId xmlns:a16="http://schemas.microsoft.com/office/drawing/2014/main" id="{D97E0C9C-E5F5-9FD5-4537-0450868CD4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68"/>
                <a:ext cx="1027" cy="3"/>
              </a:xfrm>
              <a:prstGeom prst="rect">
                <a:avLst/>
              </a:prstGeom>
              <a:solidFill>
                <a:srgbClr val="D6ED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72" name="Rectangle 186">
                <a:extLst>
                  <a:ext uri="{FF2B5EF4-FFF2-40B4-BE49-F238E27FC236}">
                    <a16:creationId xmlns:a16="http://schemas.microsoft.com/office/drawing/2014/main" id="{9F569557-EF18-E234-2051-42DEC186229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71"/>
                <a:ext cx="1027" cy="3"/>
              </a:xfrm>
              <a:prstGeom prst="rect">
                <a:avLst/>
              </a:prstGeom>
              <a:solidFill>
                <a:srgbClr val="D8ED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73" name="Picture 187">
                <a:extLst>
                  <a:ext uri="{FF2B5EF4-FFF2-40B4-BE49-F238E27FC236}">
                    <a16:creationId xmlns:a16="http://schemas.microsoft.com/office/drawing/2014/main" id="{E26E350C-102F-CBCD-2208-01D79236C84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71"/>
                <a:ext cx="1027" cy="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" name="Rectangle 188">
                <a:extLst>
                  <a:ext uri="{FF2B5EF4-FFF2-40B4-BE49-F238E27FC236}">
                    <a16:creationId xmlns:a16="http://schemas.microsoft.com/office/drawing/2014/main" id="{CA9B6FD3-DD0D-391B-E7D4-58E5589492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71"/>
                <a:ext cx="1027" cy="3"/>
              </a:xfrm>
              <a:prstGeom prst="rect">
                <a:avLst/>
              </a:prstGeom>
              <a:solidFill>
                <a:srgbClr val="D8EDE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75" name="Rectangle 189">
                <a:extLst>
                  <a:ext uri="{FF2B5EF4-FFF2-40B4-BE49-F238E27FC236}">
                    <a16:creationId xmlns:a16="http://schemas.microsoft.com/office/drawing/2014/main" id="{290FFA15-4BB1-907A-2D88-49A4B7D3B8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74"/>
                <a:ext cx="1027" cy="5"/>
              </a:xfrm>
              <a:prstGeom prst="rect">
                <a:avLst/>
              </a:prstGeom>
              <a:solidFill>
                <a:srgbClr val="DAEE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76" name="Picture 190">
                <a:extLst>
                  <a:ext uri="{FF2B5EF4-FFF2-40B4-BE49-F238E27FC236}">
                    <a16:creationId xmlns:a16="http://schemas.microsoft.com/office/drawing/2014/main" id="{7D7D34A6-45E8-04E3-FC02-581B5881166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74"/>
                <a:ext cx="1027" cy="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7" name="Rectangle 191">
                <a:extLst>
                  <a:ext uri="{FF2B5EF4-FFF2-40B4-BE49-F238E27FC236}">
                    <a16:creationId xmlns:a16="http://schemas.microsoft.com/office/drawing/2014/main" id="{D2DF9CF6-5266-DF19-3CF2-5A14112463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74"/>
                <a:ext cx="1027" cy="5"/>
              </a:xfrm>
              <a:prstGeom prst="rect">
                <a:avLst/>
              </a:prstGeom>
              <a:solidFill>
                <a:srgbClr val="DAEE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78" name="Rectangle 192">
                <a:extLst>
                  <a:ext uri="{FF2B5EF4-FFF2-40B4-BE49-F238E27FC236}">
                    <a16:creationId xmlns:a16="http://schemas.microsoft.com/office/drawing/2014/main" id="{458FEF89-7481-833E-6DE5-ED2852CD90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79"/>
                <a:ext cx="1027" cy="5"/>
              </a:xfrm>
              <a:prstGeom prst="rect">
                <a:avLst/>
              </a:prstGeom>
              <a:solidFill>
                <a:srgbClr val="DCEF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79" name="Picture 193">
                <a:extLst>
                  <a:ext uri="{FF2B5EF4-FFF2-40B4-BE49-F238E27FC236}">
                    <a16:creationId xmlns:a16="http://schemas.microsoft.com/office/drawing/2014/main" id="{503E3096-41CF-8D41-B904-F1BC07202CA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79"/>
                <a:ext cx="1027" cy="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0" name="Rectangle 194">
                <a:extLst>
                  <a:ext uri="{FF2B5EF4-FFF2-40B4-BE49-F238E27FC236}">
                    <a16:creationId xmlns:a16="http://schemas.microsoft.com/office/drawing/2014/main" id="{2A397A00-487A-F19E-AA16-19BECC84D5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79"/>
                <a:ext cx="1027" cy="5"/>
              </a:xfrm>
              <a:prstGeom prst="rect">
                <a:avLst/>
              </a:prstGeom>
              <a:solidFill>
                <a:srgbClr val="DCEF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81" name="Rectangle 195">
                <a:extLst>
                  <a:ext uri="{FF2B5EF4-FFF2-40B4-BE49-F238E27FC236}">
                    <a16:creationId xmlns:a16="http://schemas.microsoft.com/office/drawing/2014/main" id="{217778FF-54A9-E3B7-6737-991CEC63DB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84"/>
                <a:ext cx="1027" cy="3"/>
              </a:xfrm>
              <a:prstGeom prst="rect">
                <a:avLst/>
              </a:prstGeom>
              <a:solidFill>
                <a:srgbClr val="DCEF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82" name="Picture 196">
                <a:extLst>
                  <a:ext uri="{FF2B5EF4-FFF2-40B4-BE49-F238E27FC236}">
                    <a16:creationId xmlns:a16="http://schemas.microsoft.com/office/drawing/2014/main" id="{5EBBDD67-547A-542E-3EA8-C1ACFA12CFD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84"/>
                <a:ext cx="1027" cy="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3" name="Rectangle 197">
                <a:extLst>
                  <a:ext uri="{FF2B5EF4-FFF2-40B4-BE49-F238E27FC236}">
                    <a16:creationId xmlns:a16="http://schemas.microsoft.com/office/drawing/2014/main" id="{DCD4D943-A621-8099-3878-9B9D6C8C4B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84"/>
                <a:ext cx="1027" cy="3"/>
              </a:xfrm>
              <a:prstGeom prst="rect">
                <a:avLst/>
              </a:prstGeom>
              <a:solidFill>
                <a:srgbClr val="DCEF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84" name="Rectangle 198">
                <a:extLst>
                  <a:ext uri="{FF2B5EF4-FFF2-40B4-BE49-F238E27FC236}">
                    <a16:creationId xmlns:a16="http://schemas.microsoft.com/office/drawing/2014/main" id="{37DD9FC5-CA88-34E1-FA21-990DEC8DB9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87"/>
                <a:ext cx="1027" cy="4"/>
              </a:xfrm>
              <a:prstGeom prst="rect">
                <a:avLst/>
              </a:prstGeom>
              <a:solidFill>
                <a:srgbClr val="DEF1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85" name="Picture 199">
                <a:extLst>
                  <a:ext uri="{FF2B5EF4-FFF2-40B4-BE49-F238E27FC236}">
                    <a16:creationId xmlns:a16="http://schemas.microsoft.com/office/drawing/2014/main" id="{8502DA81-0D2C-1716-C49C-A941345AF66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87"/>
                <a:ext cx="1027" cy="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6" name="Rectangle 200">
                <a:extLst>
                  <a:ext uri="{FF2B5EF4-FFF2-40B4-BE49-F238E27FC236}">
                    <a16:creationId xmlns:a16="http://schemas.microsoft.com/office/drawing/2014/main" id="{F8B60DE6-BA20-BBA8-E25F-818F93BBEC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87"/>
                <a:ext cx="1027" cy="4"/>
              </a:xfrm>
              <a:prstGeom prst="rect">
                <a:avLst/>
              </a:prstGeom>
              <a:solidFill>
                <a:srgbClr val="DEF1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87" name="Rectangle 201">
                <a:extLst>
                  <a:ext uri="{FF2B5EF4-FFF2-40B4-BE49-F238E27FC236}">
                    <a16:creationId xmlns:a16="http://schemas.microsoft.com/office/drawing/2014/main" id="{D2955A51-0A92-B96D-5009-CD97E35AB6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91"/>
                <a:ext cx="1027" cy="3"/>
              </a:xfrm>
              <a:prstGeom prst="rect">
                <a:avLst/>
              </a:prstGeom>
              <a:solidFill>
                <a:srgbClr val="E0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88" name="Picture 202">
                <a:extLst>
                  <a:ext uri="{FF2B5EF4-FFF2-40B4-BE49-F238E27FC236}">
                    <a16:creationId xmlns:a16="http://schemas.microsoft.com/office/drawing/2014/main" id="{429F5A67-BA03-0C15-5C15-C578FAB168D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91"/>
                <a:ext cx="1027" cy="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89" name="Rectangle 203">
                <a:extLst>
                  <a:ext uri="{FF2B5EF4-FFF2-40B4-BE49-F238E27FC236}">
                    <a16:creationId xmlns:a16="http://schemas.microsoft.com/office/drawing/2014/main" id="{8C4412E9-BECD-F889-4564-81795B98A91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91"/>
                <a:ext cx="1027" cy="3"/>
              </a:xfrm>
              <a:prstGeom prst="rect">
                <a:avLst/>
              </a:prstGeom>
              <a:solidFill>
                <a:srgbClr val="E0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90" name="Rectangle 204">
                <a:extLst>
                  <a:ext uri="{FF2B5EF4-FFF2-40B4-BE49-F238E27FC236}">
                    <a16:creationId xmlns:a16="http://schemas.microsoft.com/office/drawing/2014/main" id="{3172543A-307A-37E8-CDC2-4B3A64C191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94"/>
                <a:ext cx="1027" cy="5"/>
              </a:xfrm>
              <a:prstGeom prst="rect">
                <a:avLst/>
              </a:prstGeom>
              <a:solidFill>
                <a:srgbClr val="E2F1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91" name="Picture 205">
                <a:extLst>
                  <a:ext uri="{FF2B5EF4-FFF2-40B4-BE49-F238E27FC236}">
                    <a16:creationId xmlns:a16="http://schemas.microsoft.com/office/drawing/2014/main" id="{0EC76398-D031-3569-7592-C9242C04805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94"/>
                <a:ext cx="1027" cy="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2" name="Rectangle 206">
                <a:extLst>
                  <a:ext uri="{FF2B5EF4-FFF2-40B4-BE49-F238E27FC236}">
                    <a16:creationId xmlns:a16="http://schemas.microsoft.com/office/drawing/2014/main" id="{85E7D42D-0E08-A151-BD95-BE1A48D96B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94"/>
                <a:ext cx="1027" cy="5"/>
              </a:xfrm>
              <a:prstGeom prst="rect">
                <a:avLst/>
              </a:prstGeom>
              <a:solidFill>
                <a:srgbClr val="E2F1F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93" name="Rectangle 207">
                <a:extLst>
                  <a:ext uri="{FF2B5EF4-FFF2-40B4-BE49-F238E27FC236}">
                    <a16:creationId xmlns:a16="http://schemas.microsoft.com/office/drawing/2014/main" id="{0CF31C88-5672-6290-A6E7-B9A90CC4F0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99"/>
                <a:ext cx="1027" cy="6"/>
              </a:xfrm>
              <a:prstGeom prst="rect">
                <a:avLst/>
              </a:prstGeom>
              <a:solidFill>
                <a:srgbClr val="E4F2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94" name="Picture 208">
                <a:extLst>
                  <a:ext uri="{FF2B5EF4-FFF2-40B4-BE49-F238E27FC236}">
                    <a16:creationId xmlns:a16="http://schemas.microsoft.com/office/drawing/2014/main" id="{BA5654A5-1048-B870-CADC-F9EFE024ECB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499"/>
                <a:ext cx="1027" cy="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5" name="Rectangle 209">
                <a:extLst>
                  <a:ext uri="{FF2B5EF4-FFF2-40B4-BE49-F238E27FC236}">
                    <a16:creationId xmlns:a16="http://schemas.microsoft.com/office/drawing/2014/main" id="{2D64CBE1-EC8C-C012-2B48-13EC47CDA9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499"/>
                <a:ext cx="1027" cy="6"/>
              </a:xfrm>
              <a:prstGeom prst="rect">
                <a:avLst/>
              </a:prstGeom>
              <a:solidFill>
                <a:srgbClr val="E4F2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96" name="Rectangle 210">
                <a:extLst>
                  <a:ext uri="{FF2B5EF4-FFF2-40B4-BE49-F238E27FC236}">
                    <a16:creationId xmlns:a16="http://schemas.microsoft.com/office/drawing/2014/main" id="{BB6DED27-2FDF-512D-21CA-3B741EBADF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05"/>
                <a:ext cx="1027" cy="7"/>
              </a:xfrm>
              <a:prstGeom prst="rect">
                <a:avLst/>
              </a:prstGeom>
              <a:solidFill>
                <a:srgbClr val="E6F3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97" name="Picture 211">
                <a:extLst>
                  <a:ext uri="{FF2B5EF4-FFF2-40B4-BE49-F238E27FC236}">
                    <a16:creationId xmlns:a16="http://schemas.microsoft.com/office/drawing/2014/main" id="{8E6DDF1A-6E86-DFDE-A511-C1429AC541A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505"/>
                <a:ext cx="1027" cy="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98" name="Rectangle 212">
                <a:extLst>
                  <a:ext uri="{FF2B5EF4-FFF2-40B4-BE49-F238E27FC236}">
                    <a16:creationId xmlns:a16="http://schemas.microsoft.com/office/drawing/2014/main" id="{90D779B5-1590-4829-1ECE-562CC1EB17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05"/>
                <a:ext cx="1027" cy="7"/>
              </a:xfrm>
              <a:prstGeom prst="rect">
                <a:avLst/>
              </a:prstGeom>
              <a:solidFill>
                <a:srgbClr val="E6F3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99" name="Rectangle 213">
                <a:extLst>
                  <a:ext uri="{FF2B5EF4-FFF2-40B4-BE49-F238E27FC236}">
                    <a16:creationId xmlns:a16="http://schemas.microsoft.com/office/drawing/2014/main" id="{003E515D-52F3-078E-1BC6-B59EA79DC1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12"/>
                <a:ext cx="1027" cy="9"/>
              </a:xfrm>
              <a:prstGeom prst="rect">
                <a:avLst/>
              </a:prstGeom>
              <a:solidFill>
                <a:srgbClr val="E7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00" name="Picture 214">
                <a:extLst>
                  <a:ext uri="{FF2B5EF4-FFF2-40B4-BE49-F238E27FC236}">
                    <a16:creationId xmlns:a16="http://schemas.microsoft.com/office/drawing/2014/main" id="{875E588C-F2DF-C930-04AA-3CFFEE75A70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512"/>
                <a:ext cx="1027" cy="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1" name="Rectangle 215">
                <a:extLst>
                  <a:ext uri="{FF2B5EF4-FFF2-40B4-BE49-F238E27FC236}">
                    <a16:creationId xmlns:a16="http://schemas.microsoft.com/office/drawing/2014/main" id="{CCC79863-7ADC-DE06-598F-35A9D55AFC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12"/>
                <a:ext cx="1027" cy="9"/>
              </a:xfrm>
              <a:prstGeom prst="rect">
                <a:avLst/>
              </a:prstGeom>
              <a:solidFill>
                <a:srgbClr val="E7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02" name="Rectangle 216">
                <a:extLst>
                  <a:ext uri="{FF2B5EF4-FFF2-40B4-BE49-F238E27FC236}">
                    <a16:creationId xmlns:a16="http://schemas.microsoft.com/office/drawing/2014/main" id="{74AA4772-5475-3557-CF89-D33F0F45EC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21"/>
                <a:ext cx="1027" cy="10"/>
              </a:xfrm>
              <a:prstGeom prst="rect">
                <a:avLst/>
              </a:prstGeom>
              <a:solidFill>
                <a:srgbClr val="E9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03" name="Picture 217">
                <a:extLst>
                  <a:ext uri="{FF2B5EF4-FFF2-40B4-BE49-F238E27FC236}">
                    <a16:creationId xmlns:a16="http://schemas.microsoft.com/office/drawing/2014/main" id="{7DA81BA7-1341-635A-CDEE-FA913DC627D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521"/>
                <a:ext cx="1027" cy="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4" name="Rectangle 218">
                <a:extLst>
                  <a:ext uri="{FF2B5EF4-FFF2-40B4-BE49-F238E27FC236}">
                    <a16:creationId xmlns:a16="http://schemas.microsoft.com/office/drawing/2014/main" id="{8150470B-284C-7741-60CF-CC013702C0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21"/>
                <a:ext cx="1027" cy="10"/>
              </a:xfrm>
              <a:prstGeom prst="rect">
                <a:avLst/>
              </a:prstGeom>
              <a:solidFill>
                <a:srgbClr val="E9F5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05" name="Rectangle 219">
                <a:extLst>
                  <a:ext uri="{FF2B5EF4-FFF2-40B4-BE49-F238E27FC236}">
                    <a16:creationId xmlns:a16="http://schemas.microsoft.com/office/drawing/2014/main" id="{06CD64CA-2107-9DDE-AC69-C54F2532F6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31"/>
                <a:ext cx="1027" cy="11"/>
              </a:xfrm>
              <a:prstGeom prst="rect">
                <a:avLst/>
              </a:prstGeom>
              <a:solidFill>
                <a:srgbClr val="EBF6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06" name="Picture 220">
                <a:extLst>
                  <a:ext uri="{FF2B5EF4-FFF2-40B4-BE49-F238E27FC236}">
                    <a16:creationId xmlns:a16="http://schemas.microsoft.com/office/drawing/2014/main" id="{E12DDF7F-471C-D4FE-8D73-A308BA3AB8D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531"/>
                <a:ext cx="1027" cy="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7" name="Rectangle 221">
                <a:extLst>
                  <a:ext uri="{FF2B5EF4-FFF2-40B4-BE49-F238E27FC236}">
                    <a16:creationId xmlns:a16="http://schemas.microsoft.com/office/drawing/2014/main" id="{F16F5C43-DAE2-55EE-3AA5-E2601AA757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31"/>
                <a:ext cx="1027" cy="11"/>
              </a:xfrm>
              <a:prstGeom prst="rect">
                <a:avLst/>
              </a:prstGeom>
              <a:solidFill>
                <a:srgbClr val="EBF6F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08" name="Rectangle 222">
                <a:extLst>
                  <a:ext uri="{FF2B5EF4-FFF2-40B4-BE49-F238E27FC236}">
                    <a16:creationId xmlns:a16="http://schemas.microsoft.com/office/drawing/2014/main" id="{D59E66E3-649D-2654-2345-04BBF0158D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42"/>
                <a:ext cx="1027" cy="16"/>
              </a:xfrm>
              <a:prstGeom prst="rect">
                <a:avLst/>
              </a:prstGeom>
              <a:solidFill>
                <a:srgbClr val="EDF7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209" name="Picture 223">
                <a:extLst>
                  <a:ext uri="{FF2B5EF4-FFF2-40B4-BE49-F238E27FC236}">
                    <a16:creationId xmlns:a16="http://schemas.microsoft.com/office/drawing/2014/main" id="{C8E99998-D050-8E89-7BF3-4FC3C2BF134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84" y="1542"/>
                <a:ext cx="1027" cy="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0" name="Rectangle 224">
                <a:extLst>
                  <a:ext uri="{FF2B5EF4-FFF2-40B4-BE49-F238E27FC236}">
                    <a16:creationId xmlns:a16="http://schemas.microsoft.com/office/drawing/2014/main" id="{0986CE2F-4D3E-EFA0-A58F-4A11586F3A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42"/>
                <a:ext cx="1027" cy="16"/>
              </a:xfrm>
              <a:prstGeom prst="rect">
                <a:avLst/>
              </a:prstGeom>
              <a:solidFill>
                <a:srgbClr val="EDF7F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211" name="Rectangle 225">
                <a:extLst>
                  <a:ext uri="{FF2B5EF4-FFF2-40B4-BE49-F238E27FC236}">
                    <a16:creationId xmlns:a16="http://schemas.microsoft.com/office/drawing/2014/main" id="{BDFFDE6F-2CD9-3CA3-491A-26DD1A781B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4" y="1558"/>
                <a:ext cx="1027" cy="15"/>
              </a:xfrm>
              <a:prstGeom prst="rect">
                <a:avLst/>
              </a:prstGeom>
              <a:solidFill>
                <a:srgbClr val="F0F9F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76" name="Rectangle 227">
              <a:extLst>
                <a:ext uri="{FF2B5EF4-FFF2-40B4-BE49-F238E27FC236}">
                  <a16:creationId xmlns:a16="http://schemas.microsoft.com/office/drawing/2014/main" id="{51857312-0814-C819-7C62-60C7C7261A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9" y="1403"/>
              <a:ext cx="752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Schulleitung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Rectangle 228">
              <a:extLst>
                <a:ext uri="{FF2B5EF4-FFF2-40B4-BE49-F238E27FC236}">
                  <a16:creationId xmlns:a16="http://schemas.microsoft.com/office/drawing/2014/main" id="{AF781FFD-007E-236A-3FF7-4D90F396EC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46" y="1403"/>
              <a:ext cx="92" cy="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6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8" name="Line 229">
              <a:extLst>
                <a:ext uri="{FF2B5EF4-FFF2-40B4-BE49-F238E27FC236}">
                  <a16:creationId xmlns:a16="http://schemas.microsoft.com/office/drawing/2014/main" id="{0D2B1589-83AB-6CD1-2B7B-02204C8ED91C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984" y="1579"/>
              <a:ext cx="410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79" name="Line 230">
              <a:extLst>
                <a:ext uri="{FF2B5EF4-FFF2-40B4-BE49-F238E27FC236}">
                  <a16:creationId xmlns:a16="http://schemas.microsoft.com/office/drawing/2014/main" id="{9E79AF02-8E82-B920-A665-AD6FF83B504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984" y="1251"/>
              <a:ext cx="0" cy="328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80" name="Line 231">
              <a:extLst>
                <a:ext uri="{FF2B5EF4-FFF2-40B4-BE49-F238E27FC236}">
                  <a16:creationId xmlns:a16="http://schemas.microsoft.com/office/drawing/2014/main" id="{BED2E3E9-06AE-7AC6-65FC-F4860BAD12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61" y="1373"/>
              <a:ext cx="1150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81" name="Rectangle 232">
              <a:extLst>
                <a:ext uri="{FF2B5EF4-FFF2-40B4-BE49-F238E27FC236}">
                  <a16:creationId xmlns:a16="http://schemas.microsoft.com/office/drawing/2014/main" id="{366766E2-5C18-227E-0E41-5A709031C6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81" y="990"/>
              <a:ext cx="979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strategische Leitung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2" name="Rectangle 233">
              <a:extLst>
                <a:ext uri="{FF2B5EF4-FFF2-40B4-BE49-F238E27FC236}">
                  <a16:creationId xmlns:a16="http://schemas.microsoft.com/office/drawing/2014/main" id="{3D90321B-BFD2-9594-520D-F5786876DA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75" y="990"/>
              <a:ext cx="75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3" name="Rectangle 234">
              <a:extLst>
                <a:ext uri="{FF2B5EF4-FFF2-40B4-BE49-F238E27FC236}">
                  <a16:creationId xmlns:a16="http://schemas.microsoft.com/office/drawing/2014/main" id="{F1FBA80E-C875-A0A4-210F-20CA4D57C5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81" y="1524"/>
              <a:ext cx="503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operative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4" name="Rectangle 235">
              <a:extLst>
                <a:ext uri="{FF2B5EF4-FFF2-40B4-BE49-F238E27FC236}">
                  <a16:creationId xmlns:a16="http://schemas.microsoft.com/office/drawing/2014/main" id="{38BCFFD2-E14C-F0F3-7AF6-F5FDEB00CB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19" y="1524"/>
              <a:ext cx="388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Leitung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5" name="Rectangle 236">
              <a:extLst>
                <a:ext uri="{FF2B5EF4-FFF2-40B4-BE49-F238E27FC236}">
                  <a16:creationId xmlns:a16="http://schemas.microsoft.com/office/drawing/2014/main" id="{BA9B0D83-88CD-0BC4-03B7-3F5D2A28DB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1524"/>
              <a:ext cx="75" cy="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3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6" name="Line 237">
              <a:extLst>
                <a:ext uri="{FF2B5EF4-FFF2-40B4-BE49-F238E27FC236}">
                  <a16:creationId xmlns:a16="http://schemas.microsoft.com/office/drawing/2014/main" id="{C89C1493-3668-7016-4EDA-4DEBB83ACD8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56" y="2400"/>
              <a:ext cx="2626" cy="0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87" name="Line 238">
              <a:extLst>
                <a:ext uri="{FF2B5EF4-FFF2-40B4-BE49-F238E27FC236}">
                  <a16:creationId xmlns:a16="http://schemas.microsoft.com/office/drawing/2014/main" id="{1024DC88-0695-2AC3-CCCB-CCED8ABE5F8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72" y="2400"/>
              <a:ext cx="2174" cy="1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88" name="Line 239">
              <a:extLst>
                <a:ext uri="{FF2B5EF4-FFF2-40B4-BE49-F238E27FC236}">
                  <a16:creationId xmlns:a16="http://schemas.microsoft.com/office/drawing/2014/main" id="{D37AE180-CE36-D087-6F69-AE94C3EF426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86" y="2400"/>
              <a:ext cx="0" cy="1067"/>
            </a:xfrm>
            <a:prstGeom prst="line">
              <a:avLst/>
            </a:prstGeom>
            <a:noFill/>
            <a:ln w="19050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grpSp>
          <p:nvGrpSpPr>
            <p:cNvPr id="89" name="Group 245">
              <a:extLst>
                <a:ext uri="{FF2B5EF4-FFF2-40B4-BE49-F238E27FC236}">
                  <a16:creationId xmlns:a16="http://schemas.microsoft.com/office/drawing/2014/main" id="{DC71C7DF-23B1-9A46-51B4-28625AEF855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01" y="3248"/>
              <a:ext cx="804" cy="906"/>
              <a:chOff x="3801" y="3248"/>
              <a:chExt cx="804" cy="906"/>
            </a:xfrm>
          </p:grpSpPr>
          <p:sp>
            <p:nvSpPr>
              <p:cNvPr id="116" name="Rectangle 240">
                <a:extLst>
                  <a:ext uri="{FF2B5EF4-FFF2-40B4-BE49-F238E27FC236}">
                    <a16:creationId xmlns:a16="http://schemas.microsoft.com/office/drawing/2014/main" id="{317ADA1A-B1EF-807D-5314-67E65110B3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49" y="3295"/>
                <a:ext cx="756" cy="85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pic>
            <p:nvPicPr>
              <p:cNvPr id="117" name="Picture 241">
                <a:extLst>
                  <a:ext uri="{FF2B5EF4-FFF2-40B4-BE49-F238E27FC236}">
                    <a16:creationId xmlns:a16="http://schemas.microsoft.com/office/drawing/2014/main" id="{9F0D6CB3-0542-B919-EB2A-AE3032BC432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849" y="3296"/>
                <a:ext cx="756" cy="8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8" name="Rectangle 242">
                <a:extLst>
                  <a:ext uri="{FF2B5EF4-FFF2-40B4-BE49-F238E27FC236}">
                    <a16:creationId xmlns:a16="http://schemas.microsoft.com/office/drawing/2014/main" id="{B724B208-70E6-E869-5DC6-A4696DB093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49" y="3295"/>
                <a:ext cx="756" cy="859"/>
              </a:xfrm>
              <a:prstGeom prst="rect">
                <a:avLst/>
              </a:prstGeom>
              <a:solidFill>
                <a:srgbClr val="80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19" name="Rectangle 243">
                <a:extLst>
                  <a:ext uri="{FF2B5EF4-FFF2-40B4-BE49-F238E27FC236}">
                    <a16:creationId xmlns:a16="http://schemas.microsoft.com/office/drawing/2014/main" id="{ABA9AFCF-C362-B0FD-3FD7-09CCB250F6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01" y="3248"/>
                <a:ext cx="756" cy="858"/>
              </a:xfrm>
              <a:prstGeom prst="rect">
                <a:avLst/>
              </a:prstGeom>
              <a:solidFill>
                <a:srgbClr val="99CC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20" name="Rectangle 244">
                <a:extLst>
                  <a:ext uri="{FF2B5EF4-FFF2-40B4-BE49-F238E27FC236}">
                    <a16:creationId xmlns:a16="http://schemas.microsoft.com/office/drawing/2014/main" id="{568A7416-8B19-2729-71C7-65D91F3EDF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01" y="3248"/>
                <a:ext cx="756" cy="858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90" name="Rectangle 246">
              <a:extLst>
                <a:ext uri="{FF2B5EF4-FFF2-40B4-BE49-F238E27FC236}">
                  <a16:creationId xmlns:a16="http://schemas.microsoft.com/office/drawing/2014/main" id="{360004C9-8419-2A2F-DAAC-4E9D2702D2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9" y="3280"/>
              <a:ext cx="441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Übrige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1" name="Rectangle 247">
              <a:extLst>
                <a:ext uri="{FF2B5EF4-FFF2-40B4-BE49-F238E27FC236}">
                  <a16:creationId xmlns:a16="http://schemas.microsoft.com/office/drawing/2014/main" id="{CD230A2E-8B31-1A02-7A9A-9E34302EEA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7" y="3413"/>
              <a:ext cx="493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Dienste: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2" name="Rectangle 248">
              <a:extLst>
                <a:ext uri="{FF2B5EF4-FFF2-40B4-BE49-F238E27FC236}">
                  <a16:creationId xmlns:a16="http://schemas.microsoft.com/office/drawing/2014/main" id="{D9D52A9E-CF24-306F-FF31-43E6573E8F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2" y="3413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3" name="Rectangle 249">
              <a:extLst>
                <a:ext uri="{FF2B5EF4-FFF2-40B4-BE49-F238E27FC236}">
                  <a16:creationId xmlns:a16="http://schemas.microsoft.com/office/drawing/2014/main" id="{66D6F01B-0A9D-3045-94B4-5AB18D8F95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0" y="3547"/>
              <a:ext cx="279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DaZ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4" name="Rectangle 250">
              <a:extLst>
                <a:ext uri="{FF2B5EF4-FFF2-40B4-BE49-F238E27FC236}">
                  <a16:creationId xmlns:a16="http://schemas.microsoft.com/office/drawing/2014/main" id="{0E1E6B6C-4F47-FAB0-9245-36DA54FE9B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88" y="3547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5" name="Rectangle 251">
              <a:extLst>
                <a:ext uri="{FF2B5EF4-FFF2-40B4-BE49-F238E27FC236}">
                  <a16:creationId xmlns:a16="http://schemas.microsoft.com/office/drawing/2014/main" id="{480BD15E-DC79-CE37-E9C1-B3FE037506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95" y="3680"/>
              <a:ext cx="226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MT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6" name="Rectangle 252">
              <a:extLst>
                <a:ext uri="{FF2B5EF4-FFF2-40B4-BE49-F238E27FC236}">
                  <a16:creationId xmlns:a16="http://schemas.microsoft.com/office/drawing/2014/main" id="{13C719BA-D135-A0F5-D142-9D57542B52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63" y="3680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7" name="Rectangle 253">
              <a:extLst>
                <a:ext uri="{FF2B5EF4-FFF2-40B4-BE49-F238E27FC236}">
                  <a16:creationId xmlns:a16="http://schemas.microsoft.com/office/drawing/2014/main" id="{AEF973EA-F677-28FE-6175-B4E85AA57D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60" y="3813"/>
              <a:ext cx="300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HAB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8" name="Rectangle 254">
              <a:extLst>
                <a:ext uri="{FF2B5EF4-FFF2-40B4-BE49-F238E27FC236}">
                  <a16:creationId xmlns:a16="http://schemas.microsoft.com/office/drawing/2014/main" id="{CB64839A-B960-9396-0C2E-6E339780D1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5" y="3784"/>
              <a:ext cx="451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de-DE" sz="1500" dirty="0">
                  <a:solidFill>
                    <a:srgbClr val="000000"/>
                  </a:solidFill>
                </a:rPr>
                <a:t>Lernort</a:t>
              </a:r>
              <a:r>
                <a:rPr kumimoji="0" lang="de-DE" sz="15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 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9" name="Rectangle 255">
              <a:extLst>
                <a:ext uri="{FF2B5EF4-FFF2-40B4-BE49-F238E27FC236}">
                  <a16:creationId xmlns:a16="http://schemas.microsoft.com/office/drawing/2014/main" id="{3EB92228-07C9-3B7F-DDE6-01B6892D3D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5" y="3813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0" name="Rectangle 256">
              <a:extLst>
                <a:ext uri="{FF2B5EF4-FFF2-40B4-BE49-F238E27FC236}">
                  <a16:creationId xmlns:a16="http://schemas.microsoft.com/office/drawing/2014/main" id="{7CBC3CD8-2540-78E2-CC84-5E5C50EC5E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79" y="3947"/>
              <a:ext cx="85" cy="1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5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1" name="Rectangle 257">
              <a:extLst>
                <a:ext uri="{FF2B5EF4-FFF2-40B4-BE49-F238E27FC236}">
                  <a16:creationId xmlns:a16="http://schemas.microsoft.com/office/drawing/2014/main" id="{2AF504F0-E9FD-CD0D-1AB0-DDC836F71B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" y="4028"/>
              <a:ext cx="653" cy="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0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Stand: </a:t>
              </a:r>
              <a:r>
                <a:rPr lang="de-DE" sz="1000" dirty="0">
                  <a:solidFill>
                    <a:srgbClr val="000000"/>
                  </a:solidFill>
                </a:rPr>
                <a:t>05.06.2025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" name="Rectangle 258">
              <a:extLst>
                <a:ext uri="{FF2B5EF4-FFF2-40B4-BE49-F238E27FC236}">
                  <a16:creationId xmlns:a16="http://schemas.microsoft.com/office/drawing/2014/main" id="{036BF6F7-DE4F-342C-A8A1-480F38E37C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9" y="4028"/>
              <a:ext cx="58" cy="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0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" name="Freeform 259">
              <a:extLst>
                <a:ext uri="{FF2B5EF4-FFF2-40B4-BE49-F238E27FC236}">
                  <a16:creationId xmlns:a16="http://schemas.microsoft.com/office/drawing/2014/main" id="{58F17F10-7DC5-4A2B-01C2-4DFDA811CE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4" y="1422"/>
              <a:ext cx="636" cy="54"/>
            </a:xfrm>
            <a:custGeom>
              <a:avLst/>
              <a:gdLst>
                <a:gd name="T0" fmla="*/ 0 w 636"/>
                <a:gd name="T1" fmla="*/ 17 h 54"/>
                <a:gd name="T2" fmla="*/ 72 w 636"/>
                <a:gd name="T3" fmla="*/ 17 h 54"/>
                <a:gd name="T4" fmla="*/ 72 w 636"/>
                <a:gd name="T5" fmla="*/ 35 h 54"/>
                <a:gd name="T6" fmla="*/ 0 w 636"/>
                <a:gd name="T7" fmla="*/ 35 h 54"/>
                <a:gd name="T8" fmla="*/ 0 w 636"/>
                <a:gd name="T9" fmla="*/ 17 h 54"/>
                <a:gd name="T10" fmla="*/ 126 w 636"/>
                <a:gd name="T11" fmla="*/ 17 h 54"/>
                <a:gd name="T12" fmla="*/ 198 w 636"/>
                <a:gd name="T13" fmla="*/ 17 h 54"/>
                <a:gd name="T14" fmla="*/ 198 w 636"/>
                <a:gd name="T15" fmla="*/ 35 h 54"/>
                <a:gd name="T16" fmla="*/ 126 w 636"/>
                <a:gd name="T17" fmla="*/ 35 h 54"/>
                <a:gd name="T18" fmla="*/ 126 w 636"/>
                <a:gd name="T19" fmla="*/ 17 h 54"/>
                <a:gd name="T20" fmla="*/ 252 w 636"/>
                <a:gd name="T21" fmla="*/ 17 h 54"/>
                <a:gd name="T22" fmla="*/ 324 w 636"/>
                <a:gd name="T23" fmla="*/ 17 h 54"/>
                <a:gd name="T24" fmla="*/ 324 w 636"/>
                <a:gd name="T25" fmla="*/ 35 h 54"/>
                <a:gd name="T26" fmla="*/ 252 w 636"/>
                <a:gd name="T27" fmla="*/ 35 h 54"/>
                <a:gd name="T28" fmla="*/ 252 w 636"/>
                <a:gd name="T29" fmla="*/ 17 h 54"/>
                <a:gd name="T30" fmla="*/ 378 w 636"/>
                <a:gd name="T31" fmla="*/ 17 h 54"/>
                <a:gd name="T32" fmla="*/ 450 w 636"/>
                <a:gd name="T33" fmla="*/ 17 h 54"/>
                <a:gd name="T34" fmla="*/ 450 w 636"/>
                <a:gd name="T35" fmla="*/ 35 h 54"/>
                <a:gd name="T36" fmla="*/ 378 w 636"/>
                <a:gd name="T37" fmla="*/ 35 h 54"/>
                <a:gd name="T38" fmla="*/ 378 w 636"/>
                <a:gd name="T39" fmla="*/ 17 h 54"/>
                <a:gd name="T40" fmla="*/ 504 w 636"/>
                <a:gd name="T41" fmla="*/ 18 h 54"/>
                <a:gd name="T42" fmla="*/ 576 w 636"/>
                <a:gd name="T43" fmla="*/ 18 h 54"/>
                <a:gd name="T44" fmla="*/ 576 w 636"/>
                <a:gd name="T45" fmla="*/ 36 h 54"/>
                <a:gd name="T46" fmla="*/ 504 w 636"/>
                <a:gd name="T47" fmla="*/ 36 h 54"/>
                <a:gd name="T48" fmla="*/ 504 w 636"/>
                <a:gd name="T49" fmla="*/ 18 h 54"/>
                <a:gd name="T50" fmla="*/ 582 w 636"/>
                <a:gd name="T51" fmla="*/ 0 h 54"/>
                <a:gd name="T52" fmla="*/ 636 w 636"/>
                <a:gd name="T53" fmla="*/ 27 h 54"/>
                <a:gd name="T54" fmla="*/ 582 w 636"/>
                <a:gd name="T55" fmla="*/ 54 h 54"/>
                <a:gd name="T56" fmla="*/ 582 w 636"/>
                <a:gd name="T57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36" h="54">
                  <a:moveTo>
                    <a:pt x="0" y="17"/>
                  </a:moveTo>
                  <a:lnTo>
                    <a:pt x="72" y="17"/>
                  </a:lnTo>
                  <a:lnTo>
                    <a:pt x="72" y="35"/>
                  </a:lnTo>
                  <a:lnTo>
                    <a:pt x="0" y="35"/>
                  </a:lnTo>
                  <a:lnTo>
                    <a:pt x="0" y="17"/>
                  </a:lnTo>
                  <a:close/>
                  <a:moveTo>
                    <a:pt x="126" y="17"/>
                  </a:moveTo>
                  <a:lnTo>
                    <a:pt x="198" y="17"/>
                  </a:lnTo>
                  <a:lnTo>
                    <a:pt x="198" y="35"/>
                  </a:lnTo>
                  <a:lnTo>
                    <a:pt x="126" y="35"/>
                  </a:lnTo>
                  <a:lnTo>
                    <a:pt x="126" y="17"/>
                  </a:lnTo>
                  <a:close/>
                  <a:moveTo>
                    <a:pt x="252" y="17"/>
                  </a:moveTo>
                  <a:lnTo>
                    <a:pt x="324" y="17"/>
                  </a:lnTo>
                  <a:lnTo>
                    <a:pt x="324" y="35"/>
                  </a:lnTo>
                  <a:lnTo>
                    <a:pt x="252" y="35"/>
                  </a:lnTo>
                  <a:lnTo>
                    <a:pt x="252" y="17"/>
                  </a:lnTo>
                  <a:close/>
                  <a:moveTo>
                    <a:pt x="378" y="17"/>
                  </a:moveTo>
                  <a:lnTo>
                    <a:pt x="450" y="17"/>
                  </a:lnTo>
                  <a:lnTo>
                    <a:pt x="450" y="35"/>
                  </a:lnTo>
                  <a:lnTo>
                    <a:pt x="378" y="35"/>
                  </a:lnTo>
                  <a:lnTo>
                    <a:pt x="378" y="17"/>
                  </a:lnTo>
                  <a:close/>
                  <a:moveTo>
                    <a:pt x="504" y="18"/>
                  </a:moveTo>
                  <a:lnTo>
                    <a:pt x="576" y="18"/>
                  </a:lnTo>
                  <a:lnTo>
                    <a:pt x="576" y="36"/>
                  </a:lnTo>
                  <a:lnTo>
                    <a:pt x="504" y="36"/>
                  </a:lnTo>
                  <a:lnTo>
                    <a:pt x="504" y="18"/>
                  </a:lnTo>
                  <a:close/>
                  <a:moveTo>
                    <a:pt x="582" y="0"/>
                  </a:moveTo>
                  <a:lnTo>
                    <a:pt x="636" y="27"/>
                  </a:lnTo>
                  <a:lnTo>
                    <a:pt x="582" y="54"/>
                  </a:lnTo>
                  <a:lnTo>
                    <a:pt x="582" y="0"/>
                  </a:lnTo>
                  <a:close/>
                </a:path>
              </a:pathLst>
            </a:custGeom>
            <a:solidFill>
              <a:srgbClr val="333399"/>
            </a:solidFill>
            <a:ln w="1588" cap="flat">
              <a:solidFill>
                <a:srgbClr val="333399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04" name="Line 260">
              <a:extLst>
                <a:ext uri="{FF2B5EF4-FFF2-40B4-BE49-F238E27FC236}">
                  <a16:creationId xmlns:a16="http://schemas.microsoft.com/office/drawing/2014/main" id="{63FE1E1F-7D7B-A5E9-058A-81E4A1E15C7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4" y="1232"/>
              <a:ext cx="5184" cy="0"/>
            </a:xfrm>
            <a:prstGeom prst="line">
              <a:avLst/>
            </a:prstGeom>
            <a:noFill/>
            <a:ln w="38100" cap="flat">
              <a:solidFill>
                <a:srgbClr val="FF33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grpSp>
          <p:nvGrpSpPr>
            <p:cNvPr id="105" name="Group 263">
              <a:extLst>
                <a:ext uri="{FF2B5EF4-FFF2-40B4-BE49-F238E27FC236}">
                  <a16:creationId xmlns:a16="http://schemas.microsoft.com/office/drawing/2014/main" id="{0C6747BB-7C98-7C1D-9243-C81DA5001D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57" y="480"/>
              <a:ext cx="953" cy="282"/>
              <a:chOff x="2357" y="480"/>
              <a:chExt cx="953" cy="282"/>
            </a:xfrm>
          </p:grpSpPr>
          <p:sp>
            <p:nvSpPr>
              <p:cNvPr id="114" name="Rectangle 261">
                <a:extLst>
                  <a:ext uri="{FF2B5EF4-FFF2-40B4-BE49-F238E27FC236}">
                    <a16:creationId xmlns:a16="http://schemas.microsoft.com/office/drawing/2014/main" id="{2275491A-F127-B51E-7311-1DD7692180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7" y="480"/>
                <a:ext cx="953" cy="282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  <p:sp>
            <p:nvSpPr>
              <p:cNvPr id="115" name="Rectangle 262">
                <a:extLst>
                  <a:ext uri="{FF2B5EF4-FFF2-40B4-BE49-F238E27FC236}">
                    <a16:creationId xmlns:a16="http://schemas.microsoft.com/office/drawing/2014/main" id="{8E1F77A9-032B-8692-E51F-DCCB87B25DB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57" y="480"/>
                <a:ext cx="953" cy="282"/>
              </a:xfrm>
              <a:prstGeom prst="rect">
                <a:avLst/>
              </a:prstGeom>
              <a:noFill/>
              <a:ln w="9525" cap="rnd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de-CH"/>
              </a:p>
            </p:txBody>
          </p:sp>
        </p:grpSp>
        <p:sp>
          <p:nvSpPr>
            <p:cNvPr id="106" name="Rectangle 264">
              <a:extLst>
                <a:ext uri="{FF2B5EF4-FFF2-40B4-BE49-F238E27FC236}">
                  <a16:creationId xmlns:a16="http://schemas.microsoft.com/office/drawing/2014/main" id="{555CD24C-DE54-40C7-83B1-6FB31455DC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7" y="513"/>
              <a:ext cx="855" cy="217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07" name="Rectangle 265">
              <a:extLst>
                <a:ext uri="{FF2B5EF4-FFF2-40B4-BE49-F238E27FC236}">
                  <a16:creationId xmlns:a16="http://schemas.microsoft.com/office/drawing/2014/main" id="{1AD52010-23B8-8371-89B7-413E18DE2C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3" y="516"/>
              <a:ext cx="845" cy="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6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Gemeinderat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" name="Rectangle 266">
              <a:extLst>
                <a:ext uri="{FF2B5EF4-FFF2-40B4-BE49-F238E27FC236}">
                  <a16:creationId xmlns:a16="http://schemas.microsoft.com/office/drawing/2014/main" id="{FB24A371-C20B-4C76-9F72-C95A4E5E19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26" y="516"/>
              <a:ext cx="97" cy="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6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" name="Rectangle 267">
              <a:extLst>
                <a:ext uri="{FF2B5EF4-FFF2-40B4-BE49-F238E27FC236}">
                  <a16:creationId xmlns:a16="http://schemas.microsoft.com/office/drawing/2014/main" id="{CFC438E0-5AF5-1577-9C51-FAFD4B289D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71" y="79"/>
              <a:ext cx="2629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800" b="1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SCHULE BUOCHS    Leitungsstruktur</a:t>
              </a:r>
              <a:endParaRPr kumimoji="0" lang="de-DE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0" name="Rectangle 268">
              <a:extLst>
                <a:ext uri="{FF2B5EF4-FFF2-40B4-BE49-F238E27FC236}">
                  <a16:creationId xmlns:a16="http://schemas.microsoft.com/office/drawing/2014/main" id="{86640D71-F927-F2AB-0B70-7B6BDEE4CC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32" y="79"/>
              <a:ext cx="109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800" b="1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1" name="Rectangle 269">
              <a:extLst>
                <a:ext uri="{FF2B5EF4-FFF2-40B4-BE49-F238E27FC236}">
                  <a16:creationId xmlns:a16="http://schemas.microsoft.com/office/drawing/2014/main" id="{1121CE2C-C0EE-03F6-6A93-5E810AC4CD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" y="313"/>
              <a:ext cx="62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de-DE" sz="11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de-DE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2" name="Freeform 270">
              <a:extLst>
                <a:ext uri="{FF2B5EF4-FFF2-40B4-BE49-F238E27FC236}">
                  <a16:creationId xmlns:a16="http://schemas.microsoft.com/office/drawing/2014/main" id="{F1450D75-02AB-B3AE-7728-D3A1405B31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25" y="1246"/>
              <a:ext cx="18" cy="1710"/>
            </a:xfrm>
            <a:custGeom>
              <a:avLst/>
              <a:gdLst>
                <a:gd name="T0" fmla="*/ 18 w 18"/>
                <a:gd name="T1" fmla="*/ 72 h 1710"/>
                <a:gd name="T2" fmla="*/ 0 w 18"/>
                <a:gd name="T3" fmla="*/ 0 h 1710"/>
                <a:gd name="T4" fmla="*/ 18 w 18"/>
                <a:gd name="T5" fmla="*/ 126 h 1710"/>
                <a:gd name="T6" fmla="*/ 0 w 18"/>
                <a:gd name="T7" fmla="*/ 198 h 1710"/>
                <a:gd name="T8" fmla="*/ 18 w 18"/>
                <a:gd name="T9" fmla="*/ 126 h 1710"/>
                <a:gd name="T10" fmla="*/ 18 w 18"/>
                <a:gd name="T11" fmla="*/ 324 h 1710"/>
                <a:gd name="T12" fmla="*/ 0 w 18"/>
                <a:gd name="T13" fmla="*/ 252 h 1710"/>
                <a:gd name="T14" fmla="*/ 18 w 18"/>
                <a:gd name="T15" fmla="*/ 378 h 1710"/>
                <a:gd name="T16" fmla="*/ 0 w 18"/>
                <a:gd name="T17" fmla="*/ 450 h 1710"/>
                <a:gd name="T18" fmla="*/ 18 w 18"/>
                <a:gd name="T19" fmla="*/ 378 h 1710"/>
                <a:gd name="T20" fmla="*/ 18 w 18"/>
                <a:gd name="T21" fmla="*/ 576 h 1710"/>
                <a:gd name="T22" fmla="*/ 0 w 18"/>
                <a:gd name="T23" fmla="*/ 504 h 1710"/>
                <a:gd name="T24" fmla="*/ 18 w 18"/>
                <a:gd name="T25" fmla="*/ 630 h 1710"/>
                <a:gd name="T26" fmla="*/ 0 w 18"/>
                <a:gd name="T27" fmla="*/ 702 h 1710"/>
                <a:gd name="T28" fmla="*/ 18 w 18"/>
                <a:gd name="T29" fmla="*/ 630 h 1710"/>
                <a:gd name="T30" fmla="*/ 18 w 18"/>
                <a:gd name="T31" fmla="*/ 828 h 1710"/>
                <a:gd name="T32" fmla="*/ 0 w 18"/>
                <a:gd name="T33" fmla="*/ 756 h 1710"/>
                <a:gd name="T34" fmla="*/ 18 w 18"/>
                <a:gd name="T35" fmla="*/ 882 h 1710"/>
                <a:gd name="T36" fmla="*/ 0 w 18"/>
                <a:gd name="T37" fmla="*/ 954 h 1710"/>
                <a:gd name="T38" fmla="*/ 18 w 18"/>
                <a:gd name="T39" fmla="*/ 882 h 1710"/>
                <a:gd name="T40" fmla="*/ 18 w 18"/>
                <a:gd name="T41" fmla="*/ 1080 h 1710"/>
                <a:gd name="T42" fmla="*/ 0 w 18"/>
                <a:gd name="T43" fmla="*/ 1008 h 1710"/>
                <a:gd name="T44" fmla="*/ 18 w 18"/>
                <a:gd name="T45" fmla="*/ 1134 h 1710"/>
                <a:gd name="T46" fmla="*/ 0 w 18"/>
                <a:gd name="T47" fmla="*/ 1206 h 1710"/>
                <a:gd name="T48" fmla="*/ 18 w 18"/>
                <a:gd name="T49" fmla="*/ 1134 h 1710"/>
                <a:gd name="T50" fmla="*/ 18 w 18"/>
                <a:gd name="T51" fmla="*/ 1332 h 1710"/>
                <a:gd name="T52" fmla="*/ 0 w 18"/>
                <a:gd name="T53" fmla="*/ 1260 h 1710"/>
                <a:gd name="T54" fmla="*/ 18 w 18"/>
                <a:gd name="T55" fmla="*/ 1386 h 1710"/>
                <a:gd name="T56" fmla="*/ 0 w 18"/>
                <a:gd name="T57" fmla="*/ 1458 h 1710"/>
                <a:gd name="T58" fmla="*/ 18 w 18"/>
                <a:gd name="T59" fmla="*/ 1386 h 1710"/>
                <a:gd name="T60" fmla="*/ 18 w 18"/>
                <a:gd name="T61" fmla="*/ 1584 h 1710"/>
                <a:gd name="T62" fmla="*/ 0 w 18"/>
                <a:gd name="T63" fmla="*/ 1512 h 1710"/>
                <a:gd name="T64" fmla="*/ 18 w 18"/>
                <a:gd name="T65" fmla="*/ 1638 h 1710"/>
                <a:gd name="T66" fmla="*/ 0 w 18"/>
                <a:gd name="T67" fmla="*/ 1710 h 1710"/>
                <a:gd name="T68" fmla="*/ 18 w 18"/>
                <a:gd name="T69" fmla="*/ 1638 h 1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8" h="1710">
                  <a:moveTo>
                    <a:pt x="18" y="0"/>
                  </a:moveTo>
                  <a:lnTo>
                    <a:pt x="18" y="72"/>
                  </a:lnTo>
                  <a:lnTo>
                    <a:pt x="0" y="72"/>
                  </a:lnTo>
                  <a:lnTo>
                    <a:pt x="0" y="0"/>
                  </a:lnTo>
                  <a:lnTo>
                    <a:pt x="18" y="0"/>
                  </a:lnTo>
                  <a:close/>
                  <a:moveTo>
                    <a:pt x="18" y="126"/>
                  </a:moveTo>
                  <a:lnTo>
                    <a:pt x="18" y="198"/>
                  </a:lnTo>
                  <a:lnTo>
                    <a:pt x="0" y="198"/>
                  </a:lnTo>
                  <a:lnTo>
                    <a:pt x="0" y="126"/>
                  </a:lnTo>
                  <a:lnTo>
                    <a:pt x="18" y="126"/>
                  </a:lnTo>
                  <a:close/>
                  <a:moveTo>
                    <a:pt x="18" y="252"/>
                  </a:moveTo>
                  <a:lnTo>
                    <a:pt x="18" y="324"/>
                  </a:lnTo>
                  <a:lnTo>
                    <a:pt x="0" y="324"/>
                  </a:lnTo>
                  <a:lnTo>
                    <a:pt x="0" y="252"/>
                  </a:lnTo>
                  <a:lnTo>
                    <a:pt x="18" y="252"/>
                  </a:lnTo>
                  <a:close/>
                  <a:moveTo>
                    <a:pt x="18" y="378"/>
                  </a:moveTo>
                  <a:lnTo>
                    <a:pt x="18" y="450"/>
                  </a:lnTo>
                  <a:lnTo>
                    <a:pt x="0" y="450"/>
                  </a:lnTo>
                  <a:lnTo>
                    <a:pt x="0" y="378"/>
                  </a:lnTo>
                  <a:lnTo>
                    <a:pt x="18" y="378"/>
                  </a:lnTo>
                  <a:close/>
                  <a:moveTo>
                    <a:pt x="18" y="504"/>
                  </a:moveTo>
                  <a:lnTo>
                    <a:pt x="18" y="576"/>
                  </a:lnTo>
                  <a:lnTo>
                    <a:pt x="0" y="576"/>
                  </a:lnTo>
                  <a:lnTo>
                    <a:pt x="0" y="504"/>
                  </a:lnTo>
                  <a:lnTo>
                    <a:pt x="18" y="504"/>
                  </a:lnTo>
                  <a:close/>
                  <a:moveTo>
                    <a:pt x="18" y="630"/>
                  </a:moveTo>
                  <a:lnTo>
                    <a:pt x="18" y="702"/>
                  </a:lnTo>
                  <a:lnTo>
                    <a:pt x="0" y="702"/>
                  </a:lnTo>
                  <a:lnTo>
                    <a:pt x="0" y="630"/>
                  </a:lnTo>
                  <a:lnTo>
                    <a:pt x="18" y="630"/>
                  </a:lnTo>
                  <a:close/>
                  <a:moveTo>
                    <a:pt x="18" y="756"/>
                  </a:moveTo>
                  <a:lnTo>
                    <a:pt x="18" y="828"/>
                  </a:lnTo>
                  <a:lnTo>
                    <a:pt x="0" y="828"/>
                  </a:lnTo>
                  <a:lnTo>
                    <a:pt x="0" y="756"/>
                  </a:lnTo>
                  <a:lnTo>
                    <a:pt x="18" y="756"/>
                  </a:lnTo>
                  <a:close/>
                  <a:moveTo>
                    <a:pt x="18" y="882"/>
                  </a:moveTo>
                  <a:lnTo>
                    <a:pt x="18" y="954"/>
                  </a:lnTo>
                  <a:lnTo>
                    <a:pt x="0" y="954"/>
                  </a:lnTo>
                  <a:lnTo>
                    <a:pt x="0" y="882"/>
                  </a:lnTo>
                  <a:lnTo>
                    <a:pt x="18" y="882"/>
                  </a:lnTo>
                  <a:close/>
                  <a:moveTo>
                    <a:pt x="18" y="1008"/>
                  </a:moveTo>
                  <a:lnTo>
                    <a:pt x="18" y="1080"/>
                  </a:lnTo>
                  <a:lnTo>
                    <a:pt x="0" y="1080"/>
                  </a:lnTo>
                  <a:lnTo>
                    <a:pt x="0" y="1008"/>
                  </a:lnTo>
                  <a:lnTo>
                    <a:pt x="18" y="1008"/>
                  </a:lnTo>
                  <a:close/>
                  <a:moveTo>
                    <a:pt x="18" y="1134"/>
                  </a:moveTo>
                  <a:lnTo>
                    <a:pt x="18" y="1206"/>
                  </a:lnTo>
                  <a:lnTo>
                    <a:pt x="0" y="1206"/>
                  </a:lnTo>
                  <a:lnTo>
                    <a:pt x="0" y="1134"/>
                  </a:lnTo>
                  <a:lnTo>
                    <a:pt x="18" y="1134"/>
                  </a:lnTo>
                  <a:close/>
                  <a:moveTo>
                    <a:pt x="18" y="1260"/>
                  </a:moveTo>
                  <a:lnTo>
                    <a:pt x="18" y="1332"/>
                  </a:lnTo>
                  <a:lnTo>
                    <a:pt x="0" y="1332"/>
                  </a:lnTo>
                  <a:lnTo>
                    <a:pt x="0" y="1260"/>
                  </a:lnTo>
                  <a:lnTo>
                    <a:pt x="18" y="1260"/>
                  </a:lnTo>
                  <a:close/>
                  <a:moveTo>
                    <a:pt x="18" y="1386"/>
                  </a:moveTo>
                  <a:lnTo>
                    <a:pt x="18" y="1458"/>
                  </a:lnTo>
                  <a:lnTo>
                    <a:pt x="0" y="1458"/>
                  </a:lnTo>
                  <a:lnTo>
                    <a:pt x="0" y="1386"/>
                  </a:lnTo>
                  <a:lnTo>
                    <a:pt x="18" y="1386"/>
                  </a:lnTo>
                  <a:close/>
                  <a:moveTo>
                    <a:pt x="18" y="1512"/>
                  </a:moveTo>
                  <a:lnTo>
                    <a:pt x="18" y="1584"/>
                  </a:lnTo>
                  <a:lnTo>
                    <a:pt x="0" y="1584"/>
                  </a:lnTo>
                  <a:lnTo>
                    <a:pt x="0" y="1512"/>
                  </a:lnTo>
                  <a:lnTo>
                    <a:pt x="18" y="1512"/>
                  </a:lnTo>
                  <a:close/>
                  <a:moveTo>
                    <a:pt x="18" y="1638"/>
                  </a:moveTo>
                  <a:lnTo>
                    <a:pt x="18" y="1710"/>
                  </a:lnTo>
                  <a:lnTo>
                    <a:pt x="0" y="1710"/>
                  </a:lnTo>
                  <a:lnTo>
                    <a:pt x="0" y="1638"/>
                  </a:lnTo>
                  <a:lnTo>
                    <a:pt x="18" y="1638"/>
                  </a:lnTo>
                  <a:close/>
                </a:path>
              </a:pathLst>
            </a:custGeom>
            <a:solidFill>
              <a:srgbClr val="333399"/>
            </a:solidFill>
            <a:ln w="1588" cap="flat">
              <a:solidFill>
                <a:srgbClr val="333399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  <p:sp>
          <p:nvSpPr>
            <p:cNvPr id="113" name="Freeform 271">
              <a:extLst>
                <a:ext uri="{FF2B5EF4-FFF2-40B4-BE49-F238E27FC236}">
                  <a16:creationId xmlns:a16="http://schemas.microsoft.com/office/drawing/2014/main" id="{A5A0A633-0230-9DED-49FA-59026098377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6" y="2959"/>
              <a:ext cx="3474" cy="18"/>
            </a:xfrm>
            <a:custGeom>
              <a:avLst/>
              <a:gdLst>
                <a:gd name="T0" fmla="*/ 72 w 3474"/>
                <a:gd name="T1" fmla="*/ 18 h 18"/>
                <a:gd name="T2" fmla="*/ 126 w 3474"/>
                <a:gd name="T3" fmla="*/ 0 h 18"/>
                <a:gd name="T4" fmla="*/ 126 w 3474"/>
                <a:gd name="T5" fmla="*/ 18 h 18"/>
                <a:gd name="T6" fmla="*/ 324 w 3474"/>
                <a:gd name="T7" fmla="*/ 0 h 18"/>
                <a:gd name="T8" fmla="*/ 252 w 3474"/>
                <a:gd name="T9" fmla="*/ 0 h 18"/>
                <a:gd name="T10" fmla="*/ 450 w 3474"/>
                <a:gd name="T11" fmla="*/ 18 h 18"/>
                <a:gd name="T12" fmla="*/ 504 w 3474"/>
                <a:gd name="T13" fmla="*/ 0 h 18"/>
                <a:gd name="T14" fmla="*/ 504 w 3474"/>
                <a:gd name="T15" fmla="*/ 18 h 18"/>
                <a:gd name="T16" fmla="*/ 702 w 3474"/>
                <a:gd name="T17" fmla="*/ 0 h 18"/>
                <a:gd name="T18" fmla="*/ 630 w 3474"/>
                <a:gd name="T19" fmla="*/ 0 h 18"/>
                <a:gd name="T20" fmla="*/ 828 w 3474"/>
                <a:gd name="T21" fmla="*/ 18 h 18"/>
                <a:gd name="T22" fmla="*/ 882 w 3474"/>
                <a:gd name="T23" fmla="*/ 0 h 18"/>
                <a:gd name="T24" fmla="*/ 882 w 3474"/>
                <a:gd name="T25" fmla="*/ 18 h 18"/>
                <a:gd name="T26" fmla="*/ 1080 w 3474"/>
                <a:gd name="T27" fmla="*/ 0 h 18"/>
                <a:gd name="T28" fmla="*/ 1008 w 3474"/>
                <a:gd name="T29" fmla="*/ 0 h 18"/>
                <a:gd name="T30" fmla="*/ 1206 w 3474"/>
                <a:gd name="T31" fmla="*/ 18 h 18"/>
                <a:gd name="T32" fmla="*/ 1260 w 3474"/>
                <a:gd name="T33" fmla="*/ 0 h 18"/>
                <a:gd name="T34" fmla="*/ 1260 w 3474"/>
                <a:gd name="T35" fmla="*/ 18 h 18"/>
                <a:gd name="T36" fmla="*/ 1458 w 3474"/>
                <a:gd name="T37" fmla="*/ 0 h 18"/>
                <a:gd name="T38" fmla="*/ 1386 w 3474"/>
                <a:gd name="T39" fmla="*/ 0 h 18"/>
                <a:gd name="T40" fmla="*/ 1584 w 3474"/>
                <a:gd name="T41" fmla="*/ 18 h 18"/>
                <a:gd name="T42" fmla="*/ 1638 w 3474"/>
                <a:gd name="T43" fmla="*/ 0 h 18"/>
                <a:gd name="T44" fmla="*/ 1638 w 3474"/>
                <a:gd name="T45" fmla="*/ 18 h 18"/>
                <a:gd name="T46" fmla="*/ 1836 w 3474"/>
                <a:gd name="T47" fmla="*/ 0 h 18"/>
                <a:gd name="T48" fmla="*/ 1764 w 3474"/>
                <a:gd name="T49" fmla="*/ 0 h 18"/>
                <a:gd name="T50" fmla="*/ 1962 w 3474"/>
                <a:gd name="T51" fmla="*/ 18 h 18"/>
                <a:gd name="T52" fmla="*/ 2016 w 3474"/>
                <a:gd name="T53" fmla="*/ 0 h 18"/>
                <a:gd name="T54" fmla="*/ 2016 w 3474"/>
                <a:gd name="T55" fmla="*/ 18 h 18"/>
                <a:gd name="T56" fmla="*/ 2214 w 3474"/>
                <a:gd name="T57" fmla="*/ 0 h 18"/>
                <a:gd name="T58" fmla="*/ 2142 w 3474"/>
                <a:gd name="T59" fmla="*/ 0 h 18"/>
                <a:gd name="T60" fmla="*/ 2340 w 3474"/>
                <a:gd name="T61" fmla="*/ 18 h 18"/>
                <a:gd name="T62" fmla="*/ 2394 w 3474"/>
                <a:gd name="T63" fmla="*/ 0 h 18"/>
                <a:gd name="T64" fmla="*/ 2394 w 3474"/>
                <a:gd name="T65" fmla="*/ 18 h 18"/>
                <a:gd name="T66" fmla="*/ 2592 w 3474"/>
                <a:gd name="T67" fmla="*/ 0 h 18"/>
                <a:gd name="T68" fmla="*/ 2520 w 3474"/>
                <a:gd name="T69" fmla="*/ 0 h 18"/>
                <a:gd name="T70" fmla="*/ 2718 w 3474"/>
                <a:gd name="T71" fmla="*/ 18 h 18"/>
                <a:gd name="T72" fmla="*/ 2772 w 3474"/>
                <a:gd name="T73" fmla="*/ 0 h 18"/>
                <a:gd name="T74" fmla="*/ 2772 w 3474"/>
                <a:gd name="T75" fmla="*/ 18 h 18"/>
                <a:gd name="T76" fmla="*/ 2970 w 3474"/>
                <a:gd name="T77" fmla="*/ 0 h 18"/>
                <a:gd name="T78" fmla="*/ 2898 w 3474"/>
                <a:gd name="T79" fmla="*/ 0 h 18"/>
                <a:gd name="T80" fmla="*/ 3096 w 3474"/>
                <a:gd name="T81" fmla="*/ 18 h 18"/>
                <a:gd name="T82" fmla="*/ 3150 w 3474"/>
                <a:gd name="T83" fmla="*/ 0 h 18"/>
                <a:gd name="T84" fmla="*/ 3150 w 3474"/>
                <a:gd name="T85" fmla="*/ 18 h 18"/>
                <a:gd name="T86" fmla="*/ 3348 w 3474"/>
                <a:gd name="T87" fmla="*/ 0 h 18"/>
                <a:gd name="T88" fmla="*/ 3276 w 3474"/>
                <a:gd name="T89" fmla="*/ 0 h 18"/>
                <a:gd name="T90" fmla="*/ 3474 w 3474"/>
                <a:gd name="T91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474" h="18">
                  <a:moveTo>
                    <a:pt x="0" y="0"/>
                  </a:moveTo>
                  <a:lnTo>
                    <a:pt x="72" y="0"/>
                  </a:lnTo>
                  <a:lnTo>
                    <a:pt x="72" y="18"/>
                  </a:lnTo>
                  <a:lnTo>
                    <a:pt x="0" y="18"/>
                  </a:lnTo>
                  <a:lnTo>
                    <a:pt x="0" y="0"/>
                  </a:lnTo>
                  <a:close/>
                  <a:moveTo>
                    <a:pt x="126" y="0"/>
                  </a:moveTo>
                  <a:lnTo>
                    <a:pt x="198" y="0"/>
                  </a:lnTo>
                  <a:lnTo>
                    <a:pt x="198" y="18"/>
                  </a:lnTo>
                  <a:lnTo>
                    <a:pt x="126" y="18"/>
                  </a:lnTo>
                  <a:lnTo>
                    <a:pt x="126" y="0"/>
                  </a:lnTo>
                  <a:close/>
                  <a:moveTo>
                    <a:pt x="252" y="0"/>
                  </a:moveTo>
                  <a:lnTo>
                    <a:pt x="324" y="0"/>
                  </a:lnTo>
                  <a:lnTo>
                    <a:pt x="324" y="18"/>
                  </a:lnTo>
                  <a:lnTo>
                    <a:pt x="252" y="18"/>
                  </a:lnTo>
                  <a:lnTo>
                    <a:pt x="252" y="0"/>
                  </a:lnTo>
                  <a:close/>
                  <a:moveTo>
                    <a:pt x="378" y="0"/>
                  </a:moveTo>
                  <a:lnTo>
                    <a:pt x="450" y="0"/>
                  </a:lnTo>
                  <a:lnTo>
                    <a:pt x="450" y="18"/>
                  </a:lnTo>
                  <a:lnTo>
                    <a:pt x="378" y="18"/>
                  </a:lnTo>
                  <a:lnTo>
                    <a:pt x="378" y="0"/>
                  </a:lnTo>
                  <a:close/>
                  <a:moveTo>
                    <a:pt x="504" y="0"/>
                  </a:moveTo>
                  <a:lnTo>
                    <a:pt x="576" y="0"/>
                  </a:lnTo>
                  <a:lnTo>
                    <a:pt x="576" y="18"/>
                  </a:lnTo>
                  <a:lnTo>
                    <a:pt x="504" y="18"/>
                  </a:lnTo>
                  <a:lnTo>
                    <a:pt x="504" y="0"/>
                  </a:lnTo>
                  <a:close/>
                  <a:moveTo>
                    <a:pt x="630" y="0"/>
                  </a:moveTo>
                  <a:lnTo>
                    <a:pt x="702" y="0"/>
                  </a:lnTo>
                  <a:lnTo>
                    <a:pt x="702" y="18"/>
                  </a:lnTo>
                  <a:lnTo>
                    <a:pt x="630" y="18"/>
                  </a:lnTo>
                  <a:lnTo>
                    <a:pt x="630" y="0"/>
                  </a:lnTo>
                  <a:close/>
                  <a:moveTo>
                    <a:pt x="756" y="0"/>
                  </a:moveTo>
                  <a:lnTo>
                    <a:pt x="828" y="0"/>
                  </a:lnTo>
                  <a:lnTo>
                    <a:pt x="828" y="18"/>
                  </a:lnTo>
                  <a:lnTo>
                    <a:pt x="756" y="18"/>
                  </a:lnTo>
                  <a:lnTo>
                    <a:pt x="756" y="0"/>
                  </a:lnTo>
                  <a:close/>
                  <a:moveTo>
                    <a:pt x="882" y="0"/>
                  </a:moveTo>
                  <a:lnTo>
                    <a:pt x="954" y="0"/>
                  </a:lnTo>
                  <a:lnTo>
                    <a:pt x="954" y="18"/>
                  </a:lnTo>
                  <a:lnTo>
                    <a:pt x="882" y="18"/>
                  </a:lnTo>
                  <a:lnTo>
                    <a:pt x="882" y="0"/>
                  </a:lnTo>
                  <a:close/>
                  <a:moveTo>
                    <a:pt x="1008" y="0"/>
                  </a:moveTo>
                  <a:lnTo>
                    <a:pt x="1080" y="0"/>
                  </a:lnTo>
                  <a:lnTo>
                    <a:pt x="1080" y="18"/>
                  </a:lnTo>
                  <a:lnTo>
                    <a:pt x="1008" y="18"/>
                  </a:lnTo>
                  <a:lnTo>
                    <a:pt x="1008" y="0"/>
                  </a:lnTo>
                  <a:close/>
                  <a:moveTo>
                    <a:pt x="1134" y="0"/>
                  </a:moveTo>
                  <a:lnTo>
                    <a:pt x="1206" y="0"/>
                  </a:lnTo>
                  <a:lnTo>
                    <a:pt x="1206" y="18"/>
                  </a:lnTo>
                  <a:lnTo>
                    <a:pt x="1134" y="18"/>
                  </a:lnTo>
                  <a:lnTo>
                    <a:pt x="1134" y="0"/>
                  </a:lnTo>
                  <a:close/>
                  <a:moveTo>
                    <a:pt x="1260" y="0"/>
                  </a:moveTo>
                  <a:lnTo>
                    <a:pt x="1332" y="0"/>
                  </a:lnTo>
                  <a:lnTo>
                    <a:pt x="1332" y="18"/>
                  </a:lnTo>
                  <a:lnTo>
                    <a:pt x="1260" y="18"/>
                  </a:lnTo>
                  <a:lnTo>
                    <a:pt x="1260" y="0"/>
                  </a:lnTo>
                  <a:close/>
                  <a:moveTo>
                    <a:pt x="1386" y="0"/>
                  </a:moveTo>
                  <a:lnTo>
                    <a:pt x="1458" y="0"/>
                  </a:lnTo>
                  <a:lnTo>
                    <a:pt x="1458" y="18"/>
                  </a:lnTo>
                  <a:lnTo>
                    <a:pt x="1386" y="18"/>
                  </a:lnTo>
                  <a:lnTo>
                    <a:pt x="1386" y="0"/>
                  </a:lnTo>
                  <a:close/>
                  <a:moveTo>
                    <a:pt x="1512" y="0"/>
                  </a:moveTo>
                  <a:lnTo>
                    <a:pt x="1584" y="0"/>
                  </a:lnTo>
                  <a:lnTo>
                    <a:pt x="1584" y="18"/>
                  </a:lnTo>
                  <a:lnTo>
                    <a:pt x="1512" y="18"/>
                  </a:lnTo>
                  <a:lnTo>
                    <a:pt x="1512" y="0"/>
                  </a:lnTo>
                  <a:close/>
                  <a:moveTo>
                    <a:pt x="1638" y="0"/>
                  </a:moveTo>
                  <a:lnTo>
                    <a:pt x="1710" y="0"/>
                  </a:lnTo>
                  <a:lnTo>
                    <a:pt x="1710" y="18"/>
                  </a:lnTo>
                  <a:lnTo>
                    <a:pt x="1638" y="18"/>
                  </a:lnTo>
                  <a:lnTo>
                    <a:pt x="1638" y="0"/>
                  </a:lnTo>
                  <a:close/>
                  <a:moveTo>
                    <a:pt x="1764" y="0"/>
                  </a:moveTo>
                  <a:lnTo>
                    <a:pt x="1836" y="0"/>
                  </a:lnTo>
                  <a:lnTo>
                    <a:pt x="1836" y="18"/>
                  </a:lnTo>
                  <a:lnTo>
                    <a:pt x="1764" y="18"/>
                  </a:lnTo>
                  <a:lnTo>
                    <a:pt x="1764" y="0"/>
                  </a:lnTo>
                  <a:close/>
                  <a:moveTo>
                    <a:pt x="1890" y="0"/>
                  </a:moveTo>
                  <a:lnTo>
                    <a:pt x="1962" y="0"/>
                  </a:lnTo>
                  <a:lnTo>
                    <a:pt x="1962" y="18"/>
                  </a:lnTo>
                  <a:lnTo>
                    <a:pt x="1890" y="18"/>
                  </a:lnTo>
                  <a:lnTo>
                    <a:pt x="1890" y="0"/>
                  </a:lnTo>
                  <a:close/>
                  <a:moveTo>
                    <a:pt x="2016" y="0"/>
                  </a:moveTo>
                  <a:lnTo>
                    <a:pt x="2088" y="0"/>
                  </a:lnTo>
                  <a:lnTo>
                    <a:pt x="2088" y="18"/>
                  </a:lnTo>
                  <a:lnTo>
                    <a:pt x="2016" y="18"/>
                  </a:lnTo>
                  <a:lnTo>
                    <a:pt x="2016" y="0"/>
                  </a:lnTo>
                  <a:close/>
                  <a:moveTo>
                    <a:pt x="2142" y="0"/>
                  </a:moveTo>
                  <a:lnTo>
                    <a:pt x="2214" y="0"/>
                  </a:lnTo>
                  <a:lnTo>
                    <a:pt x="2214" y="18"/>
                  </a:lnTo>
                  <a:lnTo>
                    <a:pt x="2142" y="18"/>
                  </a:lnTo>
                  <a:lnTo>
                    <a:pt x="2142" y="0"/>
                  </a:lnTo>
                  <a:close/>
                  <a:moveTo>
                    <a:pt x="2268" y="0"/>
                  </a:moveTo>
                  <a:lnTo>
                    <a:pt x="2340" y="0"/>
                  </a:lnTo>
                  <a:lnTo>
                    <a:pt x="2340" y="18"/>
                  </a:lnTo>
                  <a:lnTo>
                    <a:pt x="2268" y="18"/>
                  </a:lnTo>
                  <a:lnTo>
                    <a:pt x="2268" y="0"/>
                  </a:lnTo>
                  <a:close/>
                  <a:moveTo>
                    <a:pt x="2394" y="0"/>
                  </a:moveTo>
                  <a:lnTo>
                    <a:pt x="2466" y="0"/>
                  </a:lnTo>
                  <a:lnTo>
                    <a:pt x="2466" y="18"/>
                  </a:lnTo>
                  <a:lnTo>
                    <a:pt x="2394" y="18"/>
                  </a:lnTo>
                  <a:lnTo>
                    <a:pt x="2394" y="0"/>
                  </a:lnTo>
                  <a:close/>
                  <a:moveTo>
                    <a:pt x="2520" y="0"/>
                  </a:moveTo>
                  <a:lnTo>
                    <a:pt x="2592" y="0"/>
                  </a:lnTo>
                  <a:lnTo>
                    <a:pt x="2592" y="18"/>
                  </a:lnTo>
                  <a:lnTo>
                    <a:pt x="2520" y="18"/>
                  </a:lnTo>
                  <a:lnTo>
                    <a:pt x="2520" y="0"/>
                  </a:lnTo>
                  <a:close/>
                  <a:moveTo>
                    <a:pt x="2646" y="0"/>
                  </a:moveTo>
                  <a:lnTo>
                    <a:pt x="2718" y="0"/>
                  </a:lnTo>
                  <a:lnTo>
                    <a:pt x="2718" y="18"/>
                  </a:lnTo>
                  <a:lnTo>
                    <a:pt x="2646" y="18"/>
                  </a:lnTo>
                  <a:lnTo>
                    <a:pt x="2646" y="0"/>
                  </a:lnTo>
                  <a:close/>
                  <a:moveTo>
                    <a:pt x="2772" y="0"/>
                  </a:moveTo>
                  <a:lnTo>
                    <a:pt x="2844" y="0"/>
                  </a:lnTo>
                  <a:lnTo>
                    <a:pt x="2844" y="18"/>
                  </a:lnTo>
                  <a:lnTo>
                    <a:pt x="2772" y="18"/>
                  </a:lnTo>
                  <a:lnTo>
                    <a:pt x="2772" y="0"/>
                  </a:lnTo>
                  <a:close/>
                  <a:moveTo>
                    <a:pt x="2898" y="0"/>
                  </a:moveTo>
                  <a:lnTo>
                    <a:pt x="2970" y="0"/>
                  </a:lnTo>
                  <a:lnTo>
                    <a:pt x="2970" y="18"/>
                  </a:lnTo>
                  <a:lnTo>
                    <a:pt x="2898" y="18"/>
                  </a:lnTo>
                  <a:lnTo>
                    <a:pt x="2898" y="0"/>
                  </a:lnTo>
                  <a:close/>
                  <a:moveTo>
                    <a:pt x="3024" y="0"/>
                  </a:moveTo>
                  <a:lnTo>
                    <a:pt x="3096" y="0"/>
                  </a:lnTo>
                  <a:lnTo>
                    <a:pt x="3096" y="18"/>
                  </a:lnTo>
                  <a:lnTo>
                    <a:pt x="3024" y="18"/>
                  </a:lnTo>
                  <a:lnTo>
                    <a:pt x="3024" y="0"/>
                  </a:lnTo>
                  <a:close/>
                  <a:moveTo>
                    <a:pt x="3150" y="0"/>
                  </a:moveTo>
                  <a:lnTo>
                    <a:pt x="3222" y="0"/>
                  </a:lnTo>
                  <a:lnTo>
                    <a:pt x="3222" y="18"/>
                  </a:lnTo>
                  <a:lnTo>
                    <a:pt x="3150" y="18"/>
                  </a:lnTo>
                  <a:lnTo>
                    <a:pt x="3150" y="0"/>
                  </a:lnTo>
                  <a:close/>
                  <a:moveTo>
                    <a:pt x="3276" y="0"/>
                  </a:moveTo>
                  <a:lnTo>
                    <a:pt x="3348" y="0"/>
                  </a:lnTo>
                  <a:lnTo>
                    <a:pt x="3348" y="18"/>
                  </a:lnTo>
                  <a:lnTo>
                    <a:pt x="3276" y="18"/>
                  </a:lnTo>
                  <a:lnTo>
                    <a:pt x="3276" y="0"/>
                  </a:lnTo>
                  <a:close/>
                  <a:moveTo>
                    <a:pt x="3402" y="0"/>
                  </a:moveTo>
                  <a:lnTo>
                    <a:pt x="3474" y="0"/>
                  </a:lnTo>
                  <a:lnTo>
                    <a:pt x="3474" y="18"/>
                  </a:lnTo>
                  <a:lnTo>
                    <a:pt x="3402" y="18"/>
                  </a:lnTo>
                  <a:lnTo>
                    <a:pt x="3402" y="0"/>
                  </a:lnTo>
                  <a:close/>
                </a:path>
              </a:pathLst>
            </a:custGeom>
            <a:solidFill>
              <a:srgbClr val="333399"/>
            </a:solidFill>
            <a:ln w="1588" cap="flat">
              <a:solidFill>
                <a:srgbClr val="333399"/>
              </a:solidFill>
              <a:prstDash val="solid"/>
              <a:bevel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CH"/>
            </a:p>
          </p:txBody>
        </p:sp>
      </p:grpSp>
    </p:spTree>
    <p:extLst>
      <p:ext uri="{BB962C8B-B14F-4D97-AF65-F5344CB8AC3E}">
        <p14:creationId xmlns:p14="http://schemas.microsoft.com/office/powerpoint/2010/main" val="56157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theme/theme1.xml><?xml version="1.0" encoding="utf-8"?>
<a:theme xmlns:a="http://schemas.openxmlformats.org/drawingml/2006/main" name="Leere Präsentation">
  <a:themeElements>
    <a:clrScheme name="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ere Prä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6" charset="-128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d33ecd6-e126-486b-81bc-04d03daff901" xsi:nil="true"/>
    <lcf76f155ced4ddcb4097134ff3c332f xmlns="5c729094-51d5-4d7a-bfbf-45d6eafe80a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D8F0118EA3925A4D937014E4ECB7B64C" ma:contentTypeVersion="16" ma:contentTypeDescription="Ein neues Dokument erstellen." ma:contentTypeScope="" ma:versionID="6c64e93b04de2410854588a6b6be54d2">
  <xsd:schema xmlns:xsd="http://www.w3.org/2001/XMLSchema" xmlns:xs="http://www.w3.org/2001/XMLSchema" xmlns:p="http://schemas.microsoft.com/office/2006/metadata/properties" xmlns:ns2="5c729094-51d5-4d7a-bfbf-45d6eafe80ad" xmlns:ns3="9d33ecd6-e126-486b-81bc-04d03daff901" targetNamespace="http://schemas.microsoft.com/office/2006/metadata/properties" ma:root="true" ma:fieldsID="4cb265484f4087d01b4402dac818d108" ns2:_="" ns3:_="">
    <xsd:import namespace="5c729094-51d5-4d7a-bfbf-45d6eafe80ad"/>
    <xsd:import namespace="9d33ecd6-e126-486b-81bc-04d03daff90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29094-51d5-4d7a-bfbf-45d6eafe80a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Bildmarkierungen" ma:readOnly="false" ma:fieldId="{5cf76f15-5ced-4ddc-b409-7134ff3c332f}" ma:taxonomyMulti="true" ma:sspId="14a5fcaa-ac6b-4fb7-8033-bd4b2a7b40c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33ecd6-e126-486b-81bc-04d03daff901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d0e97688-2953-4935-8235-bbdb9e26d205}" ma:internalName="TaxCatchAll" ma:showField="CatchAllData" ma:web="9d33ecd6-e126-486b-81bc-04d03daff90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3D45F42-4163-4564-AEDB-DD3BB3553945}">
  <ds:schemaRefs>
    <ds:schemaRef ds:uri="5c729094-51d5-4d7a-bfbf-45d6eafe80ad"/>
    <ds:schemaRef ds:uri="9d33ecd6-e126-486b-81bc-04d03daff901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639041CB-BA40-4A7E-8277-ADD1499BE07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3059BC8-AEE9-4641-8DB9-1AD3D0FF96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29094-51d5-4d7a-bfbf-45d6eafe80ad"/>
    <ds:schemaRef ds:uri="9d33ecd6-e126-486b-81bc-04d03daff90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85</Words>
  <Application>Microsoft Office PowerPoint</Application>
  <PresentationFormat>Bildschirmpräsentation (4:3)</PresentationFormat>
  <Paragraphs>67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4" baseType="lpstr">
      <vt:lpstr>Arial</vt:lpstr>
      <vt:lpstr>Calibri</vt:lpstr>
      <vt:lpstr>Leere 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Schulkonferenz 12. Mai 2015</dc:title>
  <dc:creator>Administrator</dc:creator>
  <cp:lastModifiedBy>Schumacher Marc</cp:lastModifiedBy>
  <cp:revision>37</cp:revision>
  <cp:lastPrinted>2022-08-15T16:01:29Z</cp:lastPrinted>
  <dcterms:created xsi:type="dcterms:W3CDTF">2015-05-11T13:30:12Z</dcterms:created>
  <dcterms:modified xsi:type="dcterms:W3CDTF">2025-06-05T15:13:24Z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0x010100D8F0118EA3925A4D937014E4ECB7B64C</vt:lpwstr>
  </property>
  <property fmtid="{D5CDD505-2E9C-101B-9397-08002B2CF9AE}" pid="3" name="MediaServiceImageTags">
    <vt:lpwstr/>
  </property>
</Properties>
</file>